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2"/>
  </p:sldMasterIdLst>
  <p:notesMasterIdLst>
    <p:notesMasterId r:id="rId25"/>
  </p:notesMasterIdLst>
  <p:sldIdLst>
    <p:sldId id="256" r:id="rId3"/>
    <p:sldId id="308" r:id="rId4"/>
    <p:sldId id="309" r:id="rId5"/>
    <p:sldId id="312" r:id="rId6"/>
    <p:sldId id="313" r:id="rId7"/>
    <p:sldId id="314" r:id="rId8"/>
    <p:sldId id="315" r:id="rId9"/>
    <p:sldId id="316" r:id="rId10"/>
    <p:sldId id="318" r:id="rId11"/>
    <p:sldId id="319" r:id="rId12"/>
    <p:sldId id="320" r:id="rId13"/>
    <p:sldId id="321" r:id="rId14"/>
    <p:sldId id="330" r:id="rId15"/>
    <p:sldId id="326" r:id="rId16"/>
    <p:sldId id="322" r:id="rId17"/>
    <p:sldId id="323" r:id="rId18"/>
    <p:sldId id="324" r:id="rId19"/>
    <p:sldId id="325" r:id="rId20"/>
    <p:sldId id="328" r:id="rId21"/>
    <p:sldId id="329" r:id="rId22"/>
    <p:sldId id="331" r:id="rId23"/>
    <p:sldId id="33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2T18:28:17.9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8560 9389 1404 0,'0'0'276'16,"0"0"4"-16,0 0-132 0,0 0 1565 15,0 0-1080-15,0 0-193 0,0 0 388 16,0 0-372-16,0 0-84 0,0 0 201 16,14-6-305-16,-7 6-104 15,9 0 16-15,15 0-104 0,17 6 16 16,14 1 92-16,12 0-96 0,9 0-71 15,12 2-17-15,6-1 0 16,3 0 0-16,1-2 0 0,0 1 0 16,-5-1 0-16,-5-2 0 0,-6-1 0 15,-21 0 0-15,-14 0 0 16,-13-2 0-16,-14 0 0 0,-17 1 0 16,-10-1 0-16,-10 0 0 0,-17-1-1045 15,6 0-888-15,-10-3-1517 0</inkml:trace>
  <inkml:trace contextRef="#ctx0" brushRef="#br0" timeOffset="983.79">9228 9758 3521 0,'0'0'1945'16,"0"0"-1429"-16,0 0 4 0,0 0 237 15,0 0-421-15,0 0-112 0,37-29 56 16,-16 29-204-16,-1 2-59 16,1 7-17-16,-7 4 0 0,-1 2 0 15,-7 8 0-15,2-1 0 0,-8 4 0 16,0 3 0-16,-4-2 0 15,-6 3 0-15,-1-1 0 0,-1-1 0 16,-2-1 0-16,-1-5 0 0,3 0 0 16,-3-6 0-16,9 0 0 15,0-4 0-15,6-3 0 0,0-3 0 16,0-1 0-16,6-2-293 0,-2 2-703 16,2 0-161-16,1 0-628 0</inkml:trace>
  <inkml:trace contextRef="#ctx0" brushRef="#br0" timeOffset="1149.82">9296 10429 6150 0,'0'0'789'16,"0"0"183"-16,0 0-691 0,0 0-281 15,-33 11 0-15,24-11 0 0,7 0-545 16,-2-4-2416-16</inkml:trace>
  <inkml:trace contextRef="#ctx0" brushRef="#br0" timeOffset="2767.26">1891 11663 2969 0,'0'0'3093'0,"0"0"-2548"0,0 0 47 16,0 0 320-16,0 0-831 15,0 0-81-15,0 0 0 0,0 0 0 16,0 0 0-16,-12-10 0 0,6 36 0 15,-7 11 0-15,-3 9 0 0,-7 10 0 16,-6 2 0-16,-2 7 0 0,-8 5 0 16,2 1 0-16,-1-2 0 0,5-3 0 15,7-3 0-15,1-11 0 16,6-5 0-16,7-8 0 0,1-11 0 16,9-2 0-16,-2-12 0 0,2-4 0 15,2-5 0-15,0-5-277 0,0-3-1524 16,2 0 44-16,2-15-1380 0</inkml:trace>
  <inkml:trace contextRef="#ctx0" brushRef="#br0" timeOffset="3267.01">1856 11651 4818 0,'0'0'584'0,"0"0"-104"0,0 0 505 0,0 0-541 0,0 0-96 15,0 0 148-15,0 0-459 16,0 0-37-16,6 32 0 0,1 15 0 15,3 12 0-15,0 7 0 0,1 1 0 16,1 9 0-16,0 2 0 0,-1 4 0 16,-5-3 0-16,2-5 0 15,1-8 0-15,1-6 0 0,2-12 0 16,1-6 0-16,-3-9 0 0,0-13 0 16,-5-7 0-16,1-6 0 0,-4-6 0 15,0-3 0-15,0-4-489 0,-2-18-2332 0</inkml:trace>
  <inkml:trace contextRef="#ctx0" brushRef="#br0" timeOffset="3599.58">1645 12224 7655 0,'0'0'168'0,"0"0"201"0,0 0-369 0,0 0 0 0,0 0 0 16,44 34 0-16,-11-24 0 0,6-6 0 15,9-5 0-15,3-9 0 0,5-5 0 16,-6-11 0-16,-13 3-1621 0,-6-11-4582 16</inkml:trace>
  <inkml:trace contextRef="#ctx0" brushRef="#br0" timeOffset="5499.7">2423 12083 732 0,'0'0'1056'16,"0"0"-880"-16,0 0 157 0,0 0-221 0,0 0 16 15,0 0 216-15,0 0 1501 16,0 0-1021-16,0 0 325 0,-2 3-569 15,4-3-180-15,4 0-16 0,4 3-255 16,11 2-129-16,2 2 0 0,8-1 0 16,0-1 0-16,0-3 0 0,4 2 0 15,-2-2 0-15,-2-1 0 16,-4 2 0-16,-5-2 0 0,-3-1 0 16,-2 0-9-16,-7 0-931 0,-4 0-1181 15,-2 0-4-15</inkml:trace>
  <inkml:trace contextRef="#ctx0" brushRef="#br0" timeOffset="5983.89">2431 12277 6835 0,'0'0'748'0,"0"0"-292"0,0 0-303 0,35 8-153 16,-2-5 0-16,6 2 0 15,3-2 0-15,1-1 0 0,-1 0 0 16,-1 1 0-16,2-2 0 0,3-4 0 16,-11-2-353-16,0-11-3040 0</inkml:trace>
  <inkml:trace contextRef="#ctx0" brushRef="#br0" timeOffset="7016.1">916 10660 5426 0,'0'0'700'0,"10"-51"-79"0,-16 29 563 16,0 6-923-16,-3 4-261 0,1 3 0 15,-4 5 0-15,1 4 0 0,-3 1 0 16,2 7 0-16,1 6 0 0,-1 4 0 16,1 6 0-16,1 5 0 0,0 1 0 15,2 3 0-15,3-1 0 16,1-2 0-16,2-1 0 0,2-6 0 16,0-6 0-16,2-5 0 0,4-4 0 15,5-5 0-15,5-3 0 16,3-6 0-16,10-13 0 0,2-6 0 15,-2-4 0-15,2 0 0 0,-8 5-97 16,-9 6-119-16,-6 10-232 0,-2 2 368 16,-6 5 80-16,0 1 36 0,0 2-24 15,0 5-8-15,0 7 160 16,0 6-96-16,-2 3-4 0,2-2-52 16,0-4-12-16,2-5 0 0,5-6-8 15,1 0-40-15,2-4-96 0,7-1-636 16,-5-1-385-16,1 0-500 0</inkml:trace>
  <inkml:trace contextRef="#ctx0" brushRef="#br0" timeOffset="7516.9">1160 10642 5374 0,'0'0'536'0,"-9"34"-280"16,9-8 249-16,-2 0-349 0,2 1 44 15,0 1-16-15,0-1-120 16,4 0-24-16,-1-3-8 0,-1-2-28 16,2-2-4-16,-2-7 0 15,0-5-88-15,-2-4-120 0,2-4-152 16,-2-2 79-16,4-9 193 0,2-10-56 16,5-13-196-16,-1-9 144 0,0-3-96 15,-4 5-56-15,3 4 24 0,3 8-101 16,-8 10 177-16,2 9 244 0,-6 7 4 15,0 3 409-15,3 8 83 0,-1 7 124 16,0 5-256-16,2 3-40 0,-4-2 61 16,2-1-321-16,2-1-20 15,0-1-12-15,0-2-24 0,0-5-4 16,1-3 0-16,-1-4 0 0,-2-1 0 16,0-2 0-16,2-1 12 0,2-2 16 15,2-7 216-15,5-9-164 16,3-8-16-16,-5 1-16 0,-1 1-36 15,-2 8 4-15,-4 6 204 0,1 4 44 16,-5 4 64-16,0 1-167 0,0 0-161 16,0 0 0-16,0 1 0 0,2 0 0 15,2 2 0-15,2 8 0 16,2 4 0-16,-2 4 0 0,3 4 0 16,-1 0 0-16,-4 0 0 0,2 1-53 15,-2-1-487-15,-1 1-88 0,-1-5-1161 16,0-1-208-16</inkml:trace>
  <inkml:trace contextRef="#ctx0" brushRef="#br0" timeOffset="7883.76">1464 11228 3953 0,'0'0'380'16,"0"0"237"-16,0 0 299 0,0 0-520 15,0 0 97-15,0 0 223 0,0 0-328 16,0 0-112-16,0 0-219 0,-23-45-57 16,15-1 0-16,5-19 0 15,-5-13 0-15,6-5 0 0,0 7 0 16,4 10 0-16,4 10 0 0,3 13 0 16,-1 9 0-16,-4 11 0 0,0 8 0 15,-4 7 0-15,0 3 0 0,2 5 0 16,2 0 0-16,5 4 0 0,5 9 0 15,5 4 0-15,1 6 0 0,-7 2 0 16,-1 0 0-16,1 1 0 0,-11 0 0 16,0-1 0-16,-4 2 0 15,-7-3 0-15,-3 0 0 0,-7-1 0 16,1-3 0-16,-3-3 0 0,2-4 0 16,3-6 0-16,8-3 0 0,1-4 0 15,7-10-717-15,0 1-944 16,7-20-836-16</inkml:trace>
  <inkml:trace contextRef="#ctx0" brushRef="#br0" timeOffset="8117.28">1658 10215 4778 0,'0'0'516'15,"0"0"-124"-15,0 0 160 0,0 0-203 16,0 0-337-16,0 0 180 0,-2 56 456 15,4-17-232-15,0 5-96 0,0 6-303 16,0 4-17-16,-2 4 0 0,0 1 0 16,2-4 0-16,0-4 0 0,2-6 0 15,-2-7 0-15,7-5 0 16,-7-8 0-16,6-7-265 0,-6-9-523 16,0-6-1073-16,0-8-176 0</inkml:trace>
  <inkml:trace contextRef="#ctx0" brushRef="#br0" timeOffset="8283.31">1794 10619 6446 0,'0'0'769'0,"0"0"-245"0,0 43-71 16,-2-24-453-16,2 3 0 0,0-1 0 16,0 2 0-16,6-1 0 0,-1-1 0 15,3 0 0-15,4-4 0 0,1 1 0 16,-3-8-565-16,-4-4-892 0,-2-6-3741 0</inkml:trace>
  <inkml:trace contextRef="#ctx0" brushRef="#br0" timeOffset="8382.87">1867 10329 7207 0,'0'0'756'16,"0"0"-527"-16,0 0-229 0,0 0 0 15,0 0 0-15,0 0 0 0,0 0-2114 0</inkml:trace>
  <inkml:trace contextRef="#ctx0" brushRef="#br0" timeOffset="8933.27">2135 10340 3401 0,'0'0'1153'0,"0"0"-53"15,7-36-324-15,-7 27-235 0,0-1 139 16,2 0-344-16,-2 0-131 0,-2-1-205 16,-1 1 0-16,-5-1 0 0,-2-1 0 15,-3-1 0-15,-3 1 0 0,-1-1 0 16,-1 5 0-16,1 0 0 0,1 4 0 15,-5 4 0-15,2 0 0 0,3 6 0 16,-3 1 0-16,5 2 0 0,3 2 0 16,-1 1 0-16,8 1 0 0,0 1 0 15,2 2 0-15,2 4 0 16,0 1 0-16,6 8 0 0,-4 3 0 16,4 5 0-16,5 5 0 0,1 2 0 15,4 2 0-15,1 0 0 0,0-2 0 16,-3-2 0-16,1-6 0 15,-7-2 0-15,0-3 0 0,-4-4 0 16,-4-5-489-16,0-7-1172 0,-2-5-488 0</inkml:trace>
  <inkml:trace contextRef="#ctx0" brushRef="#br0" timeOffset="9082.87">1935 10630 5950 0,'0'0'685'0,"35"19"215"0,-8-8-243 16,0-1-657-16,0 0 0 0,4-3 0 16,-5 2 0-16,5-4 0 15,-2 0-385-15,-6-3-623 0,-6 0-309 0</inkml:trace>
  <inkml:trace contextRef="#ctx0" brushRef="#br0" timeOffset="9249.78">2212 10649 6034 0,'0'0'637'0,"-19"49"351"0,13-21-455 16,0-2-533-16,4-2 0 15,2-4 0-15,2-5 0 0,4-4 0 16,4-5 0-16,1-5 0 0,3-4 0 16,-1-10-545-16,-3 0-531 0,0-8-2918 0</inkml:trace>
  <inkml:trace contextRef="#ctx0" brushRef="#br0" timeOffset="9349.79">2326 10269 4450 0,'0'0'912'0,"0"0"-404"0,0 0-440 15,-3 35-68-15,3-13-340 16,0 1-2541-16</inkml:trace>
  <inkml:trace contextRef="#ctx0" brushRef="#br0" timeOffset="9566.19">2472 10655 6571 0,'0'0'380'0,"0"0"176"0,0 0-228 16,-41-31-248-16,29 31 28 0,-1 6-8 16,1 9-100-16,-1 2 24 0,3 4 21 15,0 1-45-15,3-2 0 0,7 1 0 16,-4-1 0-16,4-2 0 0,7 0 0 15,1-2 0-15,2-2 0 0,7-1 0 16,-7-3 0-16,9-5 0 0,1-3-377 16,-1-2-495-16,2-2-413 0</inkml:trace>
  <inkml:trace contextRef="#ctx0" brushRef="#br0" timeOffset="9883.37">2698 10685 5478 0,'0'0'1173'0,"0"0"-573"16,-17-42 88-16,7 31-435 0,4 1-253 16,-1 5 0-16,3 1 0 15,-2 4 0-15,-4 8 0 0,-5 8 0 16,1 9 0-16,1 4 0 0,3 0 0 16,4 0 0-16,4-4 0 0,4-3 0 15,4-6 0-15,4-4 0 0,3-4 0 16,1-2 0-16,-3-4 0 0,-1-2 0 15,0-4 0-15,1-5 0 0,5-4 0 16,-6-1 0-16,1-3 0 0,-9 7 0 16,2 2 0-16,-4 3 0 15,4 3 0-15,-4 2 0 0,2 6 0 16,2 11 0-16,0 4 0 0,3 2 0 16,-1-1-257-16,2-5-87 0,0-2-8 15,1-2-397-15,-3-6-187 16,2-3-473-16</inkml:trace>
  <inkml:trace contextRef="#ctx0" brushRef="#br0" timeOffset="10100.03">2877 10203 6771 0,'0'0'768'0,"0"0"-264"0,0 0-355 16,0 0-149-16,-16 42 0 0,14-8 0 15,2 9 0-15,4 3 0 0,2 2 0 16,0 5 0-16,1 4 0 0,-3 2 0 16,-2-1 0-16,-2 0 0 0,0-4 0 15,0-2 0-15,-2-8-145 16,-7-12-2628-16,3-10-1941 0</inkml:trace>
  <inkml:trace contextRef="#ctx0" brushRef="#br0" timeOffset="10249.76">2735 10659 6571 0,'0'0'812'0,"0"0"-176"16,14-43-463-16,3 31-173 0,1 1 0 15,5 3 0-15,4 0 0 16,-2 3 0-16,2 1 0 0,-5 4-17 16,3 0-871-16,-12 3-129 0,-3 0-2400 0</inkml:trace>
  <inkml:trace contextRef="#ctx0" brushRef="#br0" timeOffset="10383.77">3012 10603 3709 0,'0'0'2878'0,"0"0"-2790"0,0 0 308 0,6 44 356 15,-2-18-520-15,-4 2-95 16,4-1-137-16,2-4 0 0,5-3 0 16,-5-1 0-16,4-3 0 0,-3-2 0 15,-3-6-529-15,-2-1-399 16,0-7-465-16</inkml:trace>
  <inkml:trace contextRef="#ctx0" brushRef="#br0" timeOffset="10517.12">3128 10381 5566 0,'0'0'864'0,"0"0"-599"0,0 0-85 16,0 0-180-16,0 0-32 0,43-14-12 15,-24 26-144-15,-3 5-373 0,-3-2-1051 16,-5-1-189-16</inkml:trace>
  <inkml:trace contextRef="#ctx0" brushRef="#br0" timeOffset="10850.58">3256 10590 5206 0,'0'0'1012'16,"0"0"245"-16,0 0-540 0,2-37-717 15,-4 33 0-15,0 2 0 0,-5 0 0 16,-3 2 0-16,0 6 0 15,-9 10 0-15,7 8 0 0,-3 6 0 16,9 0 0-16,4-1 0 0,2 1 0 16,6-3 0-16,3-2 0 15,3-4 0-15,0-4 0 0,3-7 0 16,1-3 0-16,1-5 0 0,-1-4 0 16,3-9 0-16,-7-5 0 0,-1-5 0 15,-3-3-33-15,-2-2-55 0,-6-3 56 16,0-2 32-16,-10-4 4 0,2 3 84 15,-1 7-60-15,5 5 5 0,0 8-33 16,4 6 0-16,-2 5 0 0,2 1 0 16,0 7-333-16,0 8-247 0,2 10-513 15,2 3 9-15,0-4-161 16,3-3-2392-16</inkml:trace>
  <inkml:trace contextRef="#ctx0" brushRef="#br0" timeOffset="11033.01">3305 10762 3917 0,'0'0'973'0,"0"0"203"0,0 0-443 15,0 0-149-15,0 0 208 0,0 0-775 16,27-37-17-16,-10 11 0 0,3-2 0 16,1 0 0-16,-4 6 0 0,-1 3 0 15,-1 2 0-15,-5 10 0 16,-4 4 0-16,-2 3 0 0,2 4 0 16,3 13 0-16,-1 9 0 0,0 7 0 15,3 2 0-15,-9-1 0 0,2-6 0 16,6-1 0-16,1-2 0 0,-1-3 0 15,0-7 0-15,1-3-1269 0</inkml:trace>
  <inkml:trace contextRef="#ctx0" brushRef="#br0" timeOffset="11949.54">3516 12206 4986 0,'0'0'1092'16,"0"0"437"-16,0 0-944 0,0 0-585 16,0 0 0-16,0 0 0 0,0 0 0 15,0 0 0-15,0 0 0 16,62 4 0-16,-20-4 0 0,3-5 0 15,0-2 0-15,3 0 0 0,-7 1 0 16,-8 0 0-16,-2 2 0 0,-6-1 0 16,-2 1 0-16,-9 0 0 0,-3 1-1181 15,-5-3-1348-15</inkml:trace>
  <inkml:trace contextRef="#ctx0" brushRef="#br0" timeOffset="12366.83">4130 11835 5882 0,'0'0'757'0,"0"0"395"15,0 0-751-15,0 0-401 0,0 0 0 16,0 0 0-16,6 63 0 0,-4-14 0 15,0 9 0-15,5 0 0 0,-7 7 0 16,4 2 0-16,-2 2 0 16,-2-3 0-16,0-3 0 0,-4-4 0 15,2-8 0-15,-2-6 0 0,1-9 0 16,1-13 0-16,2-8 0 0,0-11 0 16,5-4-2142-16,-1-8-543 0</inkml:trace>
  <inkml:trace contextRef="#ctx0" brushRef="#br0" timeOffset="12649.59">4205 11825 4878 0,'0'0'996'0,"0"0"-219"0,0 0 411 16,0 0-835-16,0 0-353 0,0 0 0 15,0 0 0-15,10 46 0 0,4-1 0 16,3 11 0-16,-1 8 0 16,1-2 0-16,-3 4 0 0,7 2 0 15,-4-6 0-15,3-1 0 0,1-6 0 16,6-8 0-16,-4-8 0 0,6-7 0 16,-1-13 0-16,1-6 0 0,-2-12 0 15,-6-7 0-15,-5-12 0 16,-9 2 0-16,-3-9-2782 0</inkml:trace>
  <inkml:trace contextRef="#ctx0" brushRef="#br0" timeOffset="12950.62">4498 11857 6114 0,'0'0'537'16,"0"0"127"-16,0 0 213 0,-21 34-877 0,21-4 0 15,5 7 0-15,3 9 0 16,2 7 0-16,0 10 0 0,1 4 0 15,-1 0 0-15,-4 1 0 0,-2-6 0 16,1 0 0-16,-5-7 0 0,-9-3 0 16,7-8 0-16,-6-12 0 15,6-11-393-15,2-9-1388 0</inkml:trace>
  <inkml:trace contextRef="#ctx0" brushRef="#br0" timeOffset="13350.64">4756 11951 6534 0,'0'0'673'0,"0"38"-349"0,5-2 337 15,-3 11-661-15,2 6 0 0,-4-2 0 16,4 1 0-16,-4-1 0 16,0-2 0-16,0-3 0 0,-4-5 0 15,4-4 0-15,0-4 0 0,0-8 0 16,0-7-633-16,0-10-796 0,-4-3-636 16</inkml:trace>
  <inkml:trace contextRef="#ctx0" brushRef="#br0" timeOffset="13883.78">4740 11858 4237 0,'0'0'909'0,"0"0"479"16,27-35-747-16,-13 24-73 16,5-1-119-16,6-1-449 0,-3 1 0 15,9-1 0-15,0 3 0 0,5 1 0 16,1 0 0-16,-4 3 0 0,2 2 0 16,-4 4 0-16,-4 5 0 15,-11 4 0-15,-5 7 0 0,-7 4 0 16,-8 5 0-16,-13 5 0 0,-3 6 0 15,-7 2 0-15,-4 3 0 0,0 0 0 16,-2-3 0-16,2-2 0 0,0-5 0 16,6-7 0-16,2-5 0 0,2-6 0 15,5-7 0-15,1-6 0 16,1-1 0-16,1-7 0 0,3-2 0 16,0 2 0-16,-3-1 0 0,9 5 0 15,0 1 0-15,2 3 0 0,2 1 0 16,0 8 0-16,8 11 0 0,13 13 0 15,8 7 0-15,8 5 0 0,2-2 0 16,-1-6 0-16,1 1 0 16,-10-4 0-16,-4 0 0 0,-5-4 0 15,-3 1 0-15,-3-5 0 0,-7-1 0 16,-3-1 0-16,-2-5 0 0,-2-3 0 16,0-5 0-16,0-4 0 15,-2-6 0-15,-2-1-69 0,-3-10-4173 0</inkml:trace>
  <inkml:trace contextRef="#ctx0" brushRef="#br0" timeOffset="19867.16">5577 12148 5458 0,'0'0'640'0,"0"0"81"0,0 0 123 15,0 0-528-15,0 0-103 0,0 0-213 16,62 7 0-16,-29-7 0 0,6-5 0 16,1-2 0-16,1-3 0 0,0-1 0 15,1 1 0-15,-5-1 0 16,-6 0 0-16,-8 3 0 0,-9 4 0 16,-3 1-653-16,-9 2-520 0,-2 1-271 0</inkml:trace>
  <inkml:trace contextRef="#ctx0" brushRef="#br0" timeOffset="20082.8">5629 12286 2605 0,'0'0'3897'15,"0"0"-3300"-15,0 0 259 0,0 0-619 16,45 26-237-16,-18-20 0 0,6-6 0 15,2 0 0-15,-2-1 0 0,3-4 0 16,1 2 0-16,-6-1 0 0,6-2 0 16,-6 0 0-16,-8-1 0 0,-3 0-3999 15</inkml:trace>
  <inkml:trace contextRef="#ctx0" brushRef="#br0" timeOffset="20750.5">6604 12164 3705 0,'0'0'2557'0,"0"0"-2128"16,44 5 379-16,-19-3-115 0,2 1-693 15,4 1 0-15,-5-2 0 16,5 1 0-16,-2-2 0 0,0-1 0 16,-2-1 0-16,0-3 0 0,-6-1-1401 15,-7 0-644-15,-1-3-1237 0</inkml:trace>
  <inkml:trace contextRef="#ctx0" brushRef="#br0" timeOffset="21016.96">7152 11802 6290 0,'0'0'228'0,"0"0"789"0,0 0-360 15,0 0-657-15,0 0 0 0,0 0 0 16,0 0 0-16,-23 64 0 0,19-9 0 16,4 6 0-16,-4 2 0 0,2 6 0 15,-2 5 0-15,-2-2 0 16,2-2 0-16,-7-5 0 0,5-7 0 16,6-8 0-16,0-11 0 0,10-12 0 15,7-14 0-15,4-13-797 0,-1-7-1736 16,1-14-1189-16</inkml:trace>
  <inkml:trace contextRef="#ctx0" brushRef="#br0" timeOffset="21333.23">7446 11893 6370 0,'0'0'461'16,"-21"-40"591"-16,11 27-743 0,-1 5-309 15,7 5 0-15,2 0 0 0,-6 3 0 16,0 3 0-16,-7 10 0 15,1 10 0-15,1 9 0 0,-1 11 0 16,1 8 0-16,3 9 0 0,0 9 0 16,6 6 0-16,4-3 0 0,6-6 0 15,8-9 0-15,9-13 0 16,8-8 0-16,6-11 0 0,9-10 0 16,-5-8 0-16,3-7 0 0,-9-7 0 15,-8-11 0-15,-7-5 0 0,-7-8 0 16,-5-6 0-16,-8-6 0 0,-4-5 0 15,-7-8 0-15,-5-8 0 0,-5-6 0 16,1 5 0-16,-1 8 0 0,4 13 0 16,3 12 0-16,4 11 0 15,-3 8 0-15,9 5-1642 0,-2 0-1655 0</inkml:trace>
  <inkml:trace contextRef="#ctx0" brushRef="#br0" timeOffset="21850.54">7923 12360 5222 0,'0'0'1032'16,"37"-16"-87"-16,-16-2 48 0,2-4-993 15,-2-5 0-15,3-9 0 0,-3-4 0 16,0-5 0-16,1-5 0 0,-5-1 0 16,2-4 0-16,-7 2 0 0,-2-1 0 15,-6 0 0-15,-4-1 0 0,0 1 0 16,-10 0 0-16,-4 9 0 16,1 10 0-16,-1 13 0 0,-3 14 0 15,-3 8 0-15,3 13 0 0,3 13 0 16,-3 9 0-16,3 10 0 0,1 7 0 15,3 11 0-15,2 4 0 0,-3 7 0 16,5 6 0-16,0 0 0 0,6-6 0 16,6-9 0-16,4-14 0 0,15-12 0 15,4-9-125-15,10-13-711 16,-10-7-1169-16,6-8-252 0</inkml:trace>
  <inkml:trace contextRef="#ctx0" brushRef="#br0" timeOffset="22166.23">8393 12153 6066 0,'0'0'821'0,"-17"-48"147"16,3 26-631-16,1 8-337 0,3 5 0 16,-1 5 0-16,-3 5 0 0,2 11 0 15,1 8 0-15,-3 9 0 0,1 6 0 16,5 3 0-16,6 1 0 0,2-2 0 15,6-5 0-15,9-2 0 0,7-10 0 16,5-7 0-16,4-10 0 0,0-4 0 16,0-8 0-16,-8-2 0 15,-4-3 0-15,-11-2 0 0,-4-2 0 16,-4-3 0-16,-6 0 0 0,-4 0 0 16,-1-2 0-16,-5 0 0 0,-3-1 0 15,3 3 0-15,3 4 0 0,9 4 0 16,-2 6-409-16,6 3-183 15,0 4-85-15,0 0-1904 0,6 5-812 0</inkml:trace>
  <inkml:trace contextRef="#ctx0" brushRef="#br0" timeOffset="22649.74">8665 12189 6054 0,'0'0'212'0,"0"0"489"0,-31-52 151 15,19 30-692-15,2 2-120 0,-5 5 80 16,3 3-67-16,-3 8-53 0,5 8 0 16,0 10 0-16,-5 8 0 0,3 7 0 15,1 1 0-15,5 0 0 0,6-2 0 16,0-8 0-16,13-1-49 16,3-9-179-16,3-3 48 0,-3-6 32 15,5-2-44-15,-9-6 76 0,3-4 116 16,-5-2-4-16,-6-3 16 15,2 0 0-15,-1-1 72 0,-3 2-32 16,2-1 12-16,-4 3 4 0,4 3-64 16,-4 3 12-16,0 3-4 0,2 2-12 15,2 2 0-15,-2 0 12 16,2 0-4-16,7 6 16 0,-5 4 100 16,4 4-96-16,-1 5 12 0,-9 0-4 15,0 5-24-15,-5 1-8 0,-5 3 36 16,-11 4-24-16,-1 0-16 0,-7-1 12 15,0-2-8-15,0-6-4 0,2-5 0 16,6-5 12-16,9-7-12 0,2-6 36 16,5-6-32-16,5-14 28 0,0-11 60 15,0-7-52-15,7-2-23 16,1 3-17-16,2 5 0 0,1 6 0 16,1 8 0-16,2 5 0 0,3 5 0 15,-3 7 0-15,5 0 0 0,6 2 0 16,0 6-365-16,-3 0-427 15,-5 1-633-15</inkml:trace>
  <inkml:trace contextRef="#ctx0" brushRef="#br0" timeOffset="22966.16">8839 12387 6607 0,'0'0'668'0,"0"0"-444"0,0 0 296 0,0 0-460 0,-17 59 0 16,13-26-7-16,2 4-53 15,2 0 0-15,0 0 0 0,0 2 0 16,-4-1 0-16,0-3 0 0,-2-2 0 16,2-3 0-16,2-5 0 15,-7-5 0-15,7-7 0 0,-4-7-1205 16,2-5-608-16,4-6-916 0</inkml:trace>
  <inkml:trace contextRef="#ctx0" brushRef="#br0" timeOffset="23266.43">9011 12508 6470 0,'0'0'517'0,"0"0"-181"16,0 0 533-16,0 0-869 0,0 0 0 16,0 0 0-16,-36 3 0 0,24 22 0 15,2 10 0-15,-1 5 0 0,7 1 0 16,4-3 0-16,0-3 0 15,11-7 0-15,-1-5 0 0,6-9 0 16,1-6 0-16,2-8 0 0,3-4 0 16,-1-11 0-16,0-5 0 15,-7-4 0-15,3-2 0 0,-7-1 0 16,-8 0 0-16,-2-2 0 0,-2 1 0 16,-12-3 0-16,1 0 0 0,-5 2 0 15,5 0 0-15,-1 4 0 0,1 2-461 16,3 5-1688-16,0-4-3317 0</inkml:trace>
  <inkml:trace contextRef="#ctx0" brushRef="#br0" timeOffset="23633.15">9757 11239 1984 0,'0'0'537'0,"0"0"-481"0,0 0 180 0,0 0 8 15,0 0-244-15,0 0-548 0,0 0-1109 16</inkml:trace>
  <inkml:trace contextRef="#ctx0" brushRef="#br0" timeOffset="24816.53">10478 11372 6194 0,'0'0'1277'16,"0"0"-617"-16,0 0-599 0,0 0-61 15,-12 51 0-15,12-6 0 0,-4 7 0 16,4 5 0-16,0-4 0 0,0 3 0 15,0 2 0-15,0-1 0 0,0-4 0 16,0-4 0-16,0-8 0 0,0-7 0 16,0-12-937-16,0-6-540 0</inkml:trace>
  <inkml:trace contextRef="#ctx0" brushRef="#br0" timeOffset="25116.26">10420 11239 6234 0,'0'0'733'0,"0"-39"-61"0,11 23-119 0,-1 4-553 15,7 2 0-15,7 3 0 0,-1 0 0 16,8 5 0-16,0 2 0 0,4 1 0 16,2 7 0-16,-6 5 0 15,-4 5 0-15,-4 3 0 0,-13 4 0 16,-1 2 0-16,-9 3 0 0,-9 0 0 15,-3-1 0-15,-2 2 0 0,-7-5 0 16,-2 2 0-16,-6-4 0 16,2-5 0-16,0-1 0 0,1-5 0 15,1-7 0-15,8-2 0 0,1-3 0 16,10-1 0-16,-3-1-517 0,9-1-179 16,-2 0-909-16,2 1-192 0,0-3-1376 0</inkml:trace>
  <inkml:trace contextRef="#ctx0" brushRef="#br0" timeOffset="25283.07">10844 11433 6987 0,'0'0'784'0,"-25"60"-363"16,15-20-421-16,0 1 0 0,3 0 0 15,3-7 0-15,4-4 0 0,9-9 0 16,1-4 0-16,2-10 0 0,3-8-105 15,-9-5-1512-15,4-10-1184 0</inkml:trace>
  <inkml:trace contextRef="#ctx0" brushRef="#br0" timeOffset="25416.79">10888 11040 6242 0,'0'0'585'0,"0"0"-229"0,0 0-356 0,-17 38-40 15,17-12-757-15,0-2-611 16,0-1-517-16</inkml:trace>
  <inkml:trace contextRef="#ctx0" brushRef="#br0" timeOffset="25633.08">10925 11642 5334 0,'0'0'1124'15,"0"0"-467"-15,0 0-73 0,0 0-91 16,0 0-493-16,37-45 0 0,-23 12 0 15,3-4 0-15,-7 7 0 0,1 12 0 16,-7 7 0-16,2 7 0 0,-2 4 0 16,2 3 0-16,0 8 0 0,9 11 0 15,-1 6 0-15,-1 3 0 16,1-1 0-16,-1-6 0 0,5-2 0 16,5-4 0-16,2-4 0 0,2-6 0 15,4-4-573-15,-9-4-1532 0,-5-3-1277 16</inkml:trace>
  <inkml:trace contextRef="#ctx0" brushRef="#br0" timeOffset="26066.7">10220 12033 6414 0,'0'0'533'0,"0"0"-61"0,47 3 200 16,5-3-571-16,12 0-101 0,19-6 0 15,16-3 0-15,13-2 0 0,10-1 0 16,4 1 0-16,-2 3 0 0,-13 4 0 15,-11 4 0-15,-20 1 0 0,-18 8 0 16,-14-1 0-16,-17-1-485 0,-15 0-3361 16</inkml:trace>
  <inkml:trace contextRef="#ctx0" brushRef="#br0" timeOffset="26716.41">10482 12435 4470 0,'0'0'1104'0,"0"0"-368"16,0 0 345-16,0 0-621 0,5 55-119 15,-5-14-341-15,-5 8 0 0,-1 6 0 16,2-3 0-16,0 1 0 15,2 3 0-15,-6-5 0 0,5 0 0 16,-1-5 0-16,-2-4 0 0,2-6 0 16,-2-7 0-16,2-11 0 15,4-7 0-15,0-7 0 0,0-4-1637 16,0-13-544-16</inkml:trace>
  <inkml:trace contextRef="#ctx0" brushRef="#br0" timeOffset="26982.85">10447 12392 6250 0,'0'0'517'16,"15"-42"107"-16,-1 22-56 0,3 2-335 15,3 0-233-15,3 4 0 16,8 1 0-16,0 2 0 0,0 6 0 16,-4 5 0-16,0 4 0 0,-6 9 0 15,-7 6 0-15,-8 4 0 0,-6 3 0 16,-4 1 0-16,-6 3 0 15,-7 1 0-15,-3-1 0 0,-3 2 0 16,-4-1 0-16,-2-4 0 0,6-3 0 16,3-7 0-16,5-8 0 15,5-3 0-15,8-2 0 0,2-4-73 16,0 0-967-16,2 0-245 0,8 0-1904 0</inkml:trace>
  <inkml:trace contextRef="#ctx0" brushRef="#br0" timeOffset="27266.23">10813 12569 6542 0,'0'0'1313'0,"0"0"-976"0,-21-41-337 16,11 34 0-16,-4 2 0 0,1 7 0 16,-1 10 0-16,-3 8 0 0,7 8 0 15,0 3 0-15,10 3 0 0,0 1 0 16,6-1 0-16,4-6 0 15,9-3 0-15,-3-10 0 0,1-4 0 16,8-6 0-16,-3-5 0 0,-1-10 0 16,0-3 0-16,-5-3 0 15,-5-4 0-15,-1-1 0 0,-6 2 0 16,-4 2 0-16,0 1 0 0,-4 2 0 16,-2 2 0-16,2 1 0 0,-3 3 0 15,1 3 0-15,2 2-985 0,4-2-2425 0</inkml:trace>
  <inkml:trace contextRef="#ctx0" brushRef="#br0" timeOffset="27499.89">10962 12534 6226 0,'0'0'933'16,"0"0"-101"-16,-17 46-631 0,5-15-201 15,-2 3 0-15,7 1 0 0,-1 0 0 16,8-1 0-16,4-3 0 15,2-2 0-15,13-8 0 0,-2-2 0 16,5-9 0-16,3-7 0 0,2-3 0 16,-2-7 0-16,2-7 0 15,-7-5 0-15,1-3 0 0,-9-2 0 16,-1-1 0-16,-7-1 0 0,-4 2 0 16,0 1 0-16,-4 3 0 0,-2 2-241 15,1 4-1712-15,-1 0-976 0</inkml:trace>
  <inkml:trace contextRef="#ctx0" brushRef="#br0" timeOffset="27766.9">11218 12256 7015 0,'0'0'316'0,"0"0"368"16,0 0-507-16,0 0-177 0,0 0 0 15,0 0 0-15,-6 44 0 0,-2-7 0 16,2 9 0-16,-1 4 0 15,7 1 0-15,0 4 0 0,0 4 0 16,7 1 0-16,-1-3 0 0,4-4 0 16,5-8 0-16,1-10 0 15,5-10 0-15,-1-7 0 0,5-11 0 16,2-5 0-16,0-7 0 0,4-9 0 16,0-5 0-16,0-3 0 0,-8-6 0 15,-7 0 0-15,-5-3 0 0,-7 7-2158 16,-4-2-2428-16</inkml:trace>
  <inkml:trace contextRef="#ctx0" brushRef="#br0" timeOffset="27916.21">11103 12588 2641 0,'0'0'4718'0,"53"9"-4082"0,-7-9-439 15,-3-5-197-15,3-2 0 0,1-3 0 16,-6 3 0-16,-1 0 0 15,-5 0 0-15,-12 1-1321 0,-5-2-1977 0</inkml:trace>
  <inkml:trace contextRef="#ctx0" brushRef="#br0" timeOffset="29499.85">11764 11173 5682 0,'0'0'652'0,"0"0"-303"16,0 0 119-16,-17 50-180 0,13-12-12 15,4 13-20-15,7 11-108 0,3 12-75 16,4 13-73-16,3 13 0 0,-3 13 0 15,-1 11 0-15,-3 10 0 16,-6 12 0-16,-4 5 0 0,-4 5 0 16,-12 1 0-16,-5-7 0 15,-6-6 0-15,-4-13 0 0,0-18 0 16,-2-14 0-16,6-19 0 0,-2-23 0 16,6-24 0-16,7-27 0 0,1-23 0 15,5-5-1393-15,6-17-1657 0</inkml:trace>
  <inkml:trace contextRef="#ctx0" brushRef="#br0" timeOffset="30049.85">11958 10702 3585 0,'0'0'1345'0,"38"-6"-485"16,-14-4 365-16,5-1-545 0,2-2-216 15,-6 2-431-15,6 0-33 0,-2 1 0 16,2 2 0-16,-6 2 0 0,-5 5 0 15,-7 1 0-15,-5 10 0 16,-8 8 0-16,-8 10 0 0,-5 7 0 16,-7 4 0-16,-1 2 0 0,0 1 0 15,7-1 0-15,6-4 0 0,-1-3 0 16,9-5 0-16,5-4 0 0,7-4 0 16,9-4 0-16,14-6 0 15,8-5 0-15,15-6 0 0,8-5 0 16,5-6 0-16,-3-1 0 0,-2-1 0 15,-8-2 0-15,-19 2-145 0,-4-3-3737 0</inkml:trace>
  <inkml:trace contextRef="#ctx0" brushRef="#br0" timeOffset="31916.42">9800 11123 1144 0,'0'0'1177'0,"0"0"-937"16,0 0 1969-16,0 0-493 0,0 0-903 16,0 0-101-16,0 0-531 15,0 0-181-15,0 0 0 0,-27-18 0 16,21 22 0-16,2 8 0 0,0 14 0 15,-2 11 0-15,6 11 0 0,0 12 0 16,0 8 0-16,0 12 0 16,6 14 0-16,-2 12 0 0,0 10 0 15,-2 10 0-15,-2 9 0 0,-2 6 0 16,-8-2 0-16,-1-1 0 0,-3 0 0 16,-3-6 0-16,1-3 0 0,-5-7 0 15,5-17 0-15,-5-11 0 16,0-13 0-16,1-19 0 0,-1-13 0 15,0-20 0-15,9-16-1698 0,-3-13-1979 0</inkml:trace>
  <inkml:trace contextRef="#ctx0" brushRef="#br0" timeOffset="34483.61">3070 14857 2757 0,'0'0'1717'0,"0"0"-1093"0,0 0 736 0,0 0-679 15,0 0-45-15,0 0-219 0,0 0-417 16,0 0 0-16,31-26 0 0,10 13 0 15,9 0 0-15,1-2 0 16,-3 4 0-16,-5 0 0 0,-1 4 0 16,-11 3 0-16,-7 2 0 0,-7 2 0 15,-7 3 0-15,1 1 0 0,-5 2 0 16,0-2-317-16,-2-1-863 0,0 0-1474 16,0 0-1339-16</inkml:trace>
  <inkml:trace contextRef="#ctx0" brushRef="#br0" timeOffset="34716.78">3072 14938 6326 0,'0'0'881'16,"0"0"-113"-16,0 0-551 0,0 0-217 15,33 34 0-15,10-27 0 0,5-2 0 16,6-4 0-16,-3-1 0 16,1 1 0-16,-5 1 0 0,-3 1 0 15,-3-2 0-15,-10 0 0 0,0-3-3082 0</inkml:trace>
  <inkml:trace contextRef="#ctx0" brushRef="#br0" timeOffset="35549.54">4750 14823 6354 0,'0'0'869'0,"0"0"-57"0,0 0-655 0,0 0-157 0,0 0 0 0,42-10 0 16,5 9 0-16,13 0 0 0,6-1 0 15,-8 2 0-15,-4 0 0 0,4 3 0 16,-11 1 0-16,-1-1 0 0,-7 1 0 15,-4-3 0-15,-14-1 0 16,-5-1-3622-16</inkml:trace>
  <inkml:trace contextRef="#ctx0" brushRef="#br0" timeOffset="35983.41">5680 14532 5410 0,'0'0'628'15,"0"0"81"-15,0 0 467 0,0 0-907 16,0 0-269-16,0 0 0 0,-6 51 0 15,8 1 0-15,2 10 0 16,-1 2 0-16,5-2 0 0,-4 4 0 16,2-1 0-16,0-1 0 0,-6-3 0 15,4-8 0-15,-4-8 0 0,0-7 0 16,0-10 0-16,7-12 0 0,-3-10-1273 16,-4-6-1104-16</inkml:trace>
  <inkml:trace contextRef="#ctx0" brushRef="#br0" timeOffset="36299.83">6011 14449 8023 0,'0'0'169'0,"0"0"-169"16,-18-35 0-16,9 33 0 16,-5 2 0-16,-3 10 0 0,1 9 0 15,1 9 0-15,5 10 0 0,-5 5 0 16,9 8 0-16,2 7 0 0,4 3 0 15,8 5 0-15,3-1 0 16,9-4 0-16,7-9 0 0,6-12 0 0,9-10 0 16,-1-14 0-16,2-10 0 15,-1-7 0-15,-7-11 0 0,-8-10 0 16,-6-8 0-16,-9-4 0 0,-8-7 0 16,-4 0 0-16,-8-2 0 0,-5-3 0 15,-7-2 0-15,-5-3 0 0,2-2 0 16,-4 6 0-16,7 4 0 0,3 15 0 15,7 11 0-15,-1 12 0 0,3 5-921 16,2 0-1448-16,0 5-1749 0</inkml:trace>
  <inkml:trace contextRef="#ctx0" brushRef="#br0" timeOffset="36833.44">6710 15033 5626 0,'0'0'332'0,"0"0"785"0,0 0-329 16,0 0-459-16,0 0-329 0,0 0 0 15,0 0 0-15,43-40 0 0,-12 4 0 16,4-12 0-16,-6 0 0 0,-2-6 0 15,-2-1 0-15,-4-1 0 16,-5-3 0-16,-1-1 0 0,-5 1 0 16,-4 0 0-16,-2 0 0 0,-4 3 0 15,0 5 0-15,-10 6 0 0,-9 12 0 16,-3 11 0-16,-3 15 0 0,-4 11 0 16,-2 14 0-16,0 13 0 0,0 11 0 15,4 9 0-15,6 7 0 0,5 7 0 16,6 9 0-16,5 0 0 0,5 7 0 15,11 1 0-15,3-1 0 16,9-2 0-16,2-7 0 0,2-8 0 16,4-14 0-16,0-7 0 0,6-15 0 15,0-10-1049-15,-10-10-336 0,4-8-576 0</inkml:trace>
  <inkml:trace contextRef="#ctx0" brushRef="#br0" timeOffset="37149.92">7274 14900 7171 0,'0'0'704'15,"-33"-44"-396"-15,12 20-299 0,5 7-9 16,-5 3 0-16,5 6 0 0,-3 6 0 16,7 4 0-16,-5 10 0 0,3 8 0 15,3 6 0-15,-1 6 0 0,8 3 0 16,0-2 0-16,4-1 0 0,14-7 0 15,3-4 0-15,10-7 0 16,4-7 0-16,4-5 0 0,2-6 0 16,0-7 0-16,-6-3 0 0,-4-1 0 15,-10-1 0-15,-7 0 0 0,-10 0 0 16,0 1 0-16,-10-2 0 16,-3 3 0-16,-1 0 0 0,-3 3 0 15,3 1 0-15,-1 2 0 0,7 5-385 16,4-1-351-16,0 2-805 15,2 1-300-15</inkml:trace>
  <inkml:trace contextRef="#ctx0" brushRef="#br0" timeOffset="37666.9">7557 14880 6599 0,'0'0'616'0,"-16"-37"-228"0,6 13 201 15,-5 2-589-15,3 0 0 16,-5 8 0-16,3 6 0 0,-9 8 0 16,4 6 0-16,-3 8 0 0,1 7 0 15,4 5 0-15,7 3 0 0,2-2 0 16,8-1 0-16,4-3 0 16,6-4 0-16,11-5 0 0,0-5 0 15,-1-4 0-15,3-4 0 0,2-2 0 16,-5-6 0-16,-3-4 0 0,0-2 0 15,-7-2 0-15,0 0 0 16,-4-2 0-16,3-2 0 0,-7 1 0 16,2-1 0-16,0 3 0 0,-2 2 0 15,2 3 0-15,0 1 0 0,3 5 0 16,-5 3 0-16,2 2 0 0,2 3 0 16,4 12 0-16,5 11 0 0,-5 10 0 15,0 6 0-15,-3 6 0 0,-3-2 0 16,-4 3 0-16,0 1 0 0,-4 0 0 15,-7-4 0-15,-1-2 0 16,-3-3 0-16,-5-5 0 0,-3-1 0 16,-2-7 0-16,-12-6 0 0,-4-6 0 15,-1-3 0-15,-1-7 0 16,2-5 0-16,7-4 0 0,6-12 0 16,5-6 0-16,6-4 0 0,9-1 0 15,12 1 0-15,13 0 0 0,14-1 0 16,4-1 0-16,8-1 0 0,1 3 0 15,-3 0 0-15,-6-1 0 16,-12 6-521-16,-9-3-2789 0</inkml:trace>
  <inkml:trace contextRef="#ctx0" brushRef="#br0" timeOffset="38183.18">7839 15240 6715 0,'0'0'1168'0,"0"0"-859"0,0 0-309 15,0 0 0-15,0 0 0 16,-29 39 0-16,16 5 0 0,-1 10 0 16,1 3 0-16,5-1 0 0,6-2 0 15,-2-2 0-15,4-5 0 0,0-5 0 16,0-7 0-16,4-8 0 0,-2-9 0 15,4-8 0-15,3-8 0 16,3-8-509-16,2-3-744 0,1-12-2200 0</inkml:trace>
  <inkml:trace contextRef="#ctx0" brushRef="#br0" timeOffset="38450.72">8070 15330 6715 0,'0'0'920'15,"0"0"-363"-15,0 0-557 0,-48-18 0 16,28 33 0-16,-5 6 0 0,2 8 0 16,3 7 0-16,-1 6 0 0,6 1 0 15,11 2 0-15,4-2 0 0,9-2 0 16,11-4 0-16,7-7 0 16,10-4 0-16,1-11 0 0,7-7 0 15,3-8 0-15,-5-10 0 0,-2-6 0 16,-8-7 0-16,-8-3 0 0,-8-5 0 15,-11-1 0-15,-6-3 0 16,-8-2 0-16,-7 0 0 0,-1 0 0 16,-5 2 0-16,0 2 0 0,1 1 0 15,-1 9-813-15,4 0-1456 0</inkml:trace>
  <inkml:trace contextRef="#ctx0" brushRef="#br0" timeOffset="39699.56">8853 13799 1752 0,'0'0'152'0,"0"0"1121"0,0 0 124 15,0 0-609-15,0 0-56 0,0 0 109 16,0 0-609-16,-24 40 52 16,13 13 196-16,-1 16-219 0,4 8-261 15,1 7 0-15,1 11 0 0,0 14 0 16,6 13 0-16,0 10 0 16,2 8 0-16,2 4 0 0,-2 3 0 15,-2-1 0-15,0-5 0 0,0-6 0 16,0-9 0-16,0-13 0 0,0-10 0 15,-2-12 0-15,2-14 0 16,-6-11 0-16,-2-14 0 0,2-15 0 16,-1-17 0-16,3-12 0 0,-6-17 0 15,4-6-1129-15,2-21-1484 0</inkml:trace>
  <inkml:trace contextRef="#ctx0" brushRef="#br0" timeOffset="40116.4">9525 14569 6619 0,'0'0'888'0,"0"0"-296"0,0 0-499 15,0 0-93-15,0 0 0 0,13 62 0 16,-3-2 0-16,-4 13 0 16,-2 2 0-16,3-5 0 0,-3 1 0 15,0-4 0-15,2-6 0 0,-2-6 0 16,-2-9 0-16,2-4 0 16,-4-8 0-16,0-7 0 0,0-9-177 15,-6-5-1404-15</inkml:trace>
  <inkml:trace contextRef="#ctx0" brushRef="#br0" timeOffset="40349.94">9116 14314 5942 0,'0'0'272'0,"0"0"157"0,31 39 783 15,-8-26-875-15,8 0-337 0,6-3 0 16,8-4 0-16,3-4 0 16,10-2 0-16,2-4 0 0,2-2 0 15,-4 1 0-15,-5 0 0 0,-3 0 0 16,-11 1 0-16,-8 1 0 16,-10-2-1441-16</inkml:trace>
  <inkml:trace contextRef="#ctx0" brushRef="#br0" timeOffset="40783.43">9904 15074 6627 0,'0'0'36'0,"0"0"504"15,0 0-320-15,0 58 32 0,2-14 140 16,6 6-267-16,-6 1-125 0,6-6 0 16,-6 0 0-16,5-5 0 0,1-4 0 15,-2-6 0-15,0-7 0 0,2-7 0 16,-5-7-301-16,1-6-783 15,2-5-2394-15</inkml:trace>
  <inkml:trace contextRef="#ctx0" brushRef="#br0" timeOffset="40949.79">10147 15071 7151 0,'0'0'1041'0,"-10"61"-1041"16,8-17 0-16,-2 0 0 0,-2 3 0 15,6-1 0-15,-4 0 0 0,4-4 0 16,4 0 0-16,-2-4 0 16,2-4 0-16,0-6 0 0,2-7 0 15,-2-8-1133-15,-4-6-1729 0</inkml:trace>
  <inkml:trace contextRef="#ctx0" brushRef="#br0" timeOffset="42633.29">10577 14946 3289 0,'0'0'2225'0,"0"0"-1413"16,0 0 113-16,0 0-369 0,0 0-171 16,42 6-385-16,-9-4 0 0,6 2 0 15,0-4 0-15,3-2 0 0,-1-3 0 16,-4-1 0-16,1 1 0 16,-12-1 0-16,-1 2 0 0,-4 0 0 15,-11-1 0-15,1 2-1265 0,-9-3-1164 0</inkml:trace>
  <inkml:trace contextRef="#ctx0" brushRef="#br0" timeOffset="42849.71">10755 14727 6546 0,'0'0'869'0,"0"0"-169"0,-14 38-623 15,8-10-77-15,6 7 0 16,0 1 0-16,6 3 0 0,-2 2 0 16,6-2 0-16,1-1 0 0,5-3 0 15,5-3 0-15,-5-1 0 0,1-6 0 16,-7-7-1489-16,-2-6-1845 0</inkml:trace>
  <inkml:trace contextRef="#ctx0" brushRef="#br0" timeOffset="43316.31">12027 14090 3381 0,'0'0'1841'16,"0"0"-1197"-16,0 0-48 0,0 0 589 15,0 0-640-15,0 0-545 0,0 0 0 16,0 0 0-16,-7 65 0 0,-1-10 0 16,6 4 0-16,-2-1 0 0,4 2 0 15,-4-3 0-15,4-2 0 0,0-4 0 16,0-6 0-16,4-8 0 0,2-9 0 15,2-6 0-15,-1-13 0 16,5-9 0-16,-4-11 0 0,3-4-1429 16,-9-9-5334-16</inkml:trace>
  <inkml:trace contextRef="#ctx0" brushRef="#br0" timeOffset="43549.53">11623 14052 5290 0,'0'0'868'0,"0"0"373"16,0 0-448-16,62 7-793 0,-4-7 0 16,6-1 0-16,9-5 0 0,-5-2 0 15,0-2 0-15,-4 2 0 0,-12 1 0 16,-11 0 0-16,-8 2 0 0,-12-1 0 15,-4 1 0-15,-3 0 0 0,-8-3-3454 16</inkml:trace>
  <inkml:trace contextRef="#ctx0" brushRef="#br0" timeOffset="43949.88">12316 14429 6895 0,'0'0'284'16,"0"0"280"-16,0 0-115 0,-6 41-449 15,-5-4 0-15,3 7 0 0,2 2 0 16,0-4 0-16,6-6 0 0,0-3 0 15,0-5 0-15,6-6 0 16,4-5 0-16,1-5 0 0,3-8 0 16,-2-8 0-16,-1-3-1049 0,-7-7-2681 0</inkml:trace>
  <inkml:trace contextRef="#ctx0" brushRef="#br0" timeOffset="44599.84">12510 14487 5658 0,'0'0'901'0,"0"0"-261"0,0 0 353 16,0 0-993-16,0 0 0 0,25-33 0 16,-8 26 0-16,3 1 0 0,-3 3 0 15,-1 3 0-15,1 0 0 0,-3 3 0 16,-3 4 0-16,-5 6 0 0,-6 5 0 16,-2 5 0-16,-13 4 0 0,-1 1 0 15,-5 4 0-15,-4 0 0 0,3 0 0 16,1-1 0-16,6-1 0 0,5-5 0 15,4-2 0-15,10-1 0 16,13-3 0-16,5-3 0 0,13 0 0 16,7-6 0-16,1-1 0 0,3-6 0 15,-3-3 0-15,0-2 0 0,-1-3 0 16,-7-3 0-16,-8 1-841 16,-6-3-2072-16</inkml:trace>
  <inkml:trace contextRef="#ctx0" brushRef="#br0" timeOffset="45166.41">11570 15116 6202 0,'0'0'657'0,"0"0"-473"0,53 21 568 0,3-20-355 0,19-3-397 15,20-11 0-15,10-3 0 0,19 0 0 16,4-2 0-16,3 4 0 16,-5 4 0-16,-11 5 0 0,-15 5 0 15,-20 5 0-15,-12 7 0 0,-10 2 0 16,-12 4 0-16,-9 1 0 15,-10 0-305-15,-11-5-775 0,-5-4-1494 16</inkml:trace>
  <inkml:trace contextRef="#ctx0" brushRef="#br0" timeOffset="46999.82">11760 15401 3449 0,'0'0'2881'0,"0"0"-2124"0,0 0 187 15,0 0-783-15,0 0-161 0,0 0 0 16,0 0 0-16,0 0 0 0,0 0 0 16,78-10 0-16,-20-5 0 0,8-2 0 15,3 1 0-15,5 1 0 0,-4 2 0 16,-1 2 0-16,-7 5 0 15,-19 6 0-15,-8 6 0 0,-14 8 0 16,-15 4 0-16,-8 5 0 0,-17 6 0 16,-8 7 0-16,-10 4 0 0,-6 5 0 15,-9 4 0-15,0 2 0 16,-1 0 0-16,-3 1 0 0,2-2 0 16,7-1 0-16,5-5 0 0,5-1 0 15,16-5 0-15,5-4 0 0,12-2 0 16,4-3 0-16,10-3 0 15,7 0 0-15,7-4 0 0,9-2 0 16,5-5 0-16,7-5 0 0,9-5 0 16,4-5 0-16,0-4 0 0,0-5 0 15,-1-3 0-15,1-3 0 0,-8-2 0 16,-11 2 0-16,-14-2 0 0,-8 4 0 16,-7 2 0-16,-10 2 0 0,-6-2-1421 15,2 4 300-15,-7-1-268 0</inkml:trace>
  <inkml:trace contextRef="#ctx0" brushRef="#br0" timeOffset="47183.07">11900 15818 7347 0,'0'0'845'0,"0"0"-845"0,0 0 0 0,42 8 0 16,-3-8 0-16,13 0 0 15,6-5 0-15,-1 1 0 0,1 2 0 0,0-1 0 16,-6 0 0-16,0 1 0 16,-15-1 0-16,-4-3-565 0</inkml:trace>
  <inkml:trace contextRef="#ctx0" brushRef="#br0" timeOffset="47899.61">12711 16009 2297 0,'0'0'2181'0,"0"0"-1345"0,0 0 597 16,0 0-637-16,-13-33-356 0,-1 33-231 16,-3 4-209-16,-3 9 0 0,-1 7 0 15,-2 6 0-15,5 4 0 16,-3 5 0-16,9-2 0 0,7 0 0 15,5-2 0-15,7-2 0 0,11-7 0 16,3-4 0-16,2-5 0 0,4-9 0 16,-3-4 0-16,3-4 0 15,-6-4 0-15,-5-5 0 0,-1-3 0 16,-9 0 0-16,0-5 0 0,-6 0 0 16,0-1 0-16,0 1 0 0,-6-1 0 15,0 3 0-15,-4 2 0 0,3 0 0 16,-3 2 0-16,2 1-1690 0,2 4-687 15</inkml:trace>
  <inkml:trace contextRef="#ctx0" brushRef="#br0" timeOffset="48183.48">12855 16009 6434 0,'0'0'945'16,"0"0"-132"-16,-39 46-813 0,29-28 0 15,4 4 0-15,-1 0 0 0,1 1 0 16,6-1 0-16,2 0 0 0,9-3 0 16,5-3 0-16,5-2 0 0,4-4 0 15,6-4 0-15,-4-4 0 0,-1-2 0 16,1-3 0-16,-2-6 0 16,-8-1 0-16,-1-6 0 0,-1 1 0 15,-9-2 0-15,-2-2 0 0,-4 2 0 16,0-1 0-16,-4 2 0 0,-2 2 0 15,-1 2 0-15,-1-1 0 0,2 2-217 16,6 0-707-16,-4-5-925 16,4 5-88-16,0-3-1328 0</inkml:trace>
  <inkml:trace contextRef="#ctx0" brushRef="#br0" timeOffset="48482.99">13242 15543 4926 0,'0'0'1084'15,"0"0"265"-15,0 0-561 16,0 0-743-16,-23 50-45 0,9-7 0 16,-7 8 0-16,9 0 0 0,-3-3 0 15,9 2 0-15,6-1 0 16,0 2 0-16,10-3 0 0,7-3 0 0,-1-5 0 15,5-7 0-15,0-8 0 0,-1-6 0 16,1-7 0-16,0-5 0 16,-5-6 0-16,5-1 0 0,0-8 0 15,-1-3 0-15,-3-6 0 0,-1-4 0 16,-5-2 0-16,-3 0-1089 0,-6 5-1616 16,-2-1-1305-16</inkml:trace>
  <inkml:trace contextRef="#ctx0" brushRef="#br0" timeOffset="48666.44">12920 15833 6947 0,'0'0'452'0,"0"0"220"0,0 0-551 16,57 14-121-16,-3-11 0 0,12-1 0 15,9-2 0-15,-7-3 0 0,-6-1 0 16,-4 0 0-16,-9-2 0 0,-1-3 0 15,-19 0-913-15,-6-3-5666 0</inkml:trace>
  <inkml:trace contextRef="#ctx0" brushRef="#br0" timeOffset="49283.32">13730 13831 2485 0,'0'0'80'0,"0"0"1492"15,0 0-795-15,0 0 255 0,-27 41-411 16,23-14-109-16,-7 10 220 0,9 7-351 15,2 9-381-15,11 18 0 16,5 17 0-16,5 17 0 0,12 19 0 16,-2 10 0-16,-4 11 0 0,-6 6 0 15,-13 3 0-15,-8 3 0 0,-8-5 0 16,-3-3 0-16,5-7 0 0,2-10 0 16,4-13 0-16,0-15 0 0,0-19 0 15,-2-13 0-15,-2-14 0 16,-3-18 0-16,1-14 0 0,-4-16 0 15,-5-20 0-15,1-5-677 0,2-14-2513 0</inkml:trace>
  <inkml:trace contextRef="#ctx0" brushRef="#br0" timeOffset="50083.13">13976 13479 2172 0,'0'0'41'0,"0"0"2244"0,0 0-969 0,0 0-708 0,0 0-115 15,0 0 175-15,0 0-388 16,0 0-68-16,0 0-95 0,33-25-117 15,-2 21 0-15,0 2 0 0,0 1 0 16,-4 1 0-16,0 1 0 0,-9 3 0 16,-5 4 0-16,-5 3 0 15,-6 1 0-15,-2 5 0 0,-10 5 0 16,-7 2 0-16,-8 7 0 0,-2 3 0 16,-4 3 0-16,-2 2 0 0,6-2 0 15,1 0 0-15,7-5 0 0,9-4 0 16,10-6 0-16,10-5 0 0,15-5 0 15,18-5 0-15,5-6 0 0,14-2 0 16,2-5 0-16,2-1 0 16,-8-1 0-16,-9 0 0 0,-9 2 0 15,-17-2 0-15,-7 3-913 0,-12-5-2425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2T19:06:45.868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10015 6635 1824 0,'0'0'1513'0,"0"0"-384"0,0 0-361 0,0 0-84 0,0 0 221 16,0 0-473-16,0 0-236 0,0 35 176 16,-4 11-152-16,2 7-71 0,2 9-149 15,0 3 0-15,6 6 0 16,-2 13 0-16,-2 4 0 0,3 7 0 15,-5 2 0-15,0 0 0 0,-5 3 0 16,3-5 0-16,-6-7 0 16,2-8 0-16,0-11 0 0,6-11 0 15,-4-12 0-15,4-9 0 0,4-11 0 16,2-12-149-16,-2-8-1191 16,-2-6-453-16,2-9-708 0</inkml:trace>
  <inkml:trace contextRef="#ctx0" brushRef="#br0" timeOffset="250.22">10245 6721 5278 0,'0'0'392'0,"0"0"-88"15,0 0 160-15,0 0-372 0,0 0-63 16,-4 56 67-16,10-9 28 0,0 14 24 15,-2 11 108-15,-4 8-104 0,0 10 56 16,-4 7 68-16,-2 4-136 16,-5 4 16-16,1-3-79 0,-2-5-77 15,1-7 0-15,1-12 0 0,6-11 0 16,0-13 0-16,4-14 0 16,4-13-429-16,0-14-447 0,2-11-2342 0</inkml:trace>
  <inkml:trace contextRef="#ctx0" brushRef="#br0" timeOffset="833.37">9546 7382 5686 0,'0'0'12'0,"70"13"368"0,-22-8 237 0,8-3-417 0,-3 2-80 0,9-2-84 16,2 1-28-16,5-1-8 0,9-2 0 15,3 0-24-15,8-5-88 0,0 4-180 16,-7 1-193-16,-7 0-315 0,-22 2-1305 16,-7 0 16-16</inkml:trace>
  <inkml:trace contextRef="#ctx0" brushRef="#br0" timeOffset="1133.43">10441 7171 5502 0,'0'0'524'15,"0"0"-40"-15,0 0-315 16,41 0-121-16,-3 0 52 0,7 6 196 15,3 5-268-15,-5 3-28 0,0 4-104 16,-1-2-172-16,-7 6 120 0,-4 3 11 16,-15 3-83-16,-5 3-40 0,-11 0 136 15,-4-2 132-15,-13 2 80 0,-4 0 432 16,-3-1-275-16,-3-1-105 0,0 1-80 16,-4-4-52-16,14-8-168 0,-3-5-2362 15</inkml:trace>
  <inkml:trace contextRef="#ctx0" brushRef="#br0" timeOffset="4333.95">12204 5016 2509 0,'0'0'1232'0,"0"0"-728"0,0 0-103 0,0 0 343 0,0 0-240 15,0 0-128-15,0 0-116 16,0 0-256-16,0 0 25 0,-8 50 103 16,8-4-44-16,4 10 12 0,2 3 36 15,-2 9-104-15,3 6 12 0,3 9 4 16,-4 8-36-16,2 7-12 0,3 7 12 16,-5 8-8-16,4 5 44 0,1 6 76 15,-5 7-72-15,4 9 32 0,-4 7 44 16,-1 8-92-16,-1 9-8 15,-4 2-28-15,0 7 12 0,0 2-12 16,2 2 0-16,-2 5 12 16,0 1-12-16,0-1 0 0,0-1 28 15,-2-1 20-15,-2-6 192 0,4-4-104 16,-7-4-91-16,3-9-45 0,0-8 0 16,2-12 0-16,-2-16 0 15,4-11 0-15,-2-15 0 0,-2-13 0 16,0-15 0-16,4-13 0 0,-3-16 0 15,3-13 0-15,0-14-65 0,0-10-407 16,3-9-164-16,5-18 59 0,-6-1-1263 16,2-24-814-16</inkml:trace>
  <inkml:trace contextRef="#ctx0" brushRef="#br0" timeOffset="4934.14">12982 5148 4458 0,'0'0'0'0,"0"0"0"0,0 0 24 0,0 0 300 0,0 0-12 0,0 0-192 16,0 0-40-16,-5 49 64 16,10 10 100-16,-3 19 160 0,2 14-164 15,-4 12-84-15,2 15 73 0,-2 14-153 16,0 7-8-16,0 13 4 15,0 7-52-15,0 8 80 0,8 11 140 16,4 6-112-16,-1 7-32 0,7 1 76 16,-1 5-28-16,-1 1 40 0,1-2-27 15,2 0-157-15,-7-8 0 0,2-7 0 16,-7-7 0-16,-1-10 0 16,-2-16 0-16,-4-10 0 0,-4-17 0 15,2-20 0-15,-6-15 0 0,-3-21 0 16,1-21-221-16,2-19-447 15,-11-19-8-15,2-19-969 0,3-6 68 16,-3-15-1120-16</inkml:trace>
  <inkml:trace contextRef="#ctx0" brushRef="#br0" timeOffset="5433.52">12148 7623 5178 0,'0'0'24'0,"0"0"256"0,42 24-252 0,-1-15 80 0,11-2 236 15,8-6-84-15,14-1 64 0,15 0 189 16,10-1-221-16,7-1-88 0,3 2-4 16,1 0-176-16,-5 0 44 0,-10 2-68 15,-6 3-72-15,-14 1-248 16,-9 0-240-16,-12 0 39 0,-7 1-107 15,-16-1-1293-15,-4-5-564 0</inkml:trace>
  <inkml:trace contextRef="#ctx0" brushRef="#br0" timeOffset="5683.46">13349 7413 7087 0,'0'0'428'0,"50"-13"-368"0,-9 12-28 16,7 1-28-16,8 2 100 0,2 4 112 16,6 5-168-16,4 3-16 0,0 3-28 15,-4 5 0-15,-6 2-8 0,-10 3-4 16,-13 5-132-16,-8 1 20 0,-17 4 80 16,-6-3 24-16,-12 3 16 0,-13-4 120 15,-12 2-36-15,-12-2 52 16,-9-1 16-16,-8 1-152 0,-2 1 0 15,2-1-392-15,14-9-416 0,5-2-745 0</inkml:trace>
  <inkml:trace contextRef="#ctx0" brushRef="#br0" timeOffset="9450.04">11754 5657 1704 0,'0'0'200'0,"0"0"1081"0,0 0-1025 0,0 0-20 0,0 0 208 15,0 0-332-15,0 0-80 0,0 0-32 16,0 0 0-16,6-15 0 15,-2 15 0-15,0 3-4 0,-4 1 4 16,0 1 0-16,-4 1-8 0,0 0-176 16,-6-4-2185-16</inkml:trace>
  <inkml:trace contextRef="#ctx0" brushRef="#br0" timeOffset="20250.34">11927 5571 2917 0,'0'0'2733'0,"0"0"-1861"0,0 0-275 0,0 0 243 16,0 0-607-16,0 0-233 0,0 0 0 15,37 12 0-15,-22-8 0 0,2 0 0 16,-7-1 0-16,-4 1 0 0,-6-3 0 16,4 3 0-16,-4-2 0 0,0 3 0 15,-14 2 0-15,-9-1 0 0,-2-3 0 16,4-2 0-16,5-1 0 15,6-3 0-15,8-3 0 0,-7-2 0 16,9-2 0-16,-2-1 0 0,2 0 0 16,2 4 0-16,2 0 0 0,1 3 0 15,-3 1 0-15,4-1 0 16,4 4 0-16,0-1-793 0,5-3-2212 0</inkml:trace>
  <inkml:trace contextRef="#ctx0" brushRef="#br0" timeOffset="25417.64">11845 5557 1556 0,'0'0'392'0,"0"0"-220"0,0 0 405 16,0 0-129-16,0 0 148 15,0 0-252-15,0 0-132 0,0 0 61 16,0 0-85-16,20 2-8 0,-20-1 100 16,0 0-136-16,4 1 40 0,-4-1 204 15,0 0-168-15,5-1-20 0,-3 0 57 16,-2 0-121-16,4 0 8 0,-4-1 52 16,0-1-152-16,0 0-12 0,0 1-20 15,0-1-12-15,0 1 0 0,-4 1-44 16,4 0-380-16,0 0-301 15,0 3-1700-15</inkml:trace>
  <inkml:trace contextRef="#ctx0" brushRef="#br0" timeOffset="26100.67">11863 5591 2261 0,'0'0'1428'0,"0"0"-924"0,0 0-95 0,0 0 99 0,0 0 128 15,0 0-268-15,0 0-104 16,0 0-11-16,0 0-125 0,0 0-8 0,0-10 40 15,-4 10-124-15,-2-2 28 16,-11 1 48-16,-12 1-104 0,-4-1 8 16,-8 1 12-16,-7 0-16 0,5 0 8 15,-2 0 0-15,-3 1-8 16,0-1-12-16,1 0 24 0,-1 0-16 16,1-5 8-16,5-1 36 0,1-1-48 15,4-3 4-15,6-1 8 0,4 1-4 16,6 2-12-16,11 2 0 15,4 3 4-15,2 0-4 0,4 3 0 16,0-1-24-16,0 0-92 0,4 0-260 16,2-1-225-16,9 2-139 0,-3 0-869 15,2 0-119-15</inkml:trace>
  <inkml:trace contextRef="#ctx0" brushRef="#br0" timeOffset="26733.69">10983 5565 3373 0,'0'0'356'0,"0"0"52"0,0 0 353 0,0 0 271 0,0 0-600 0,0 0-183 16,31-37 115-16,-7 21-220 16,3-1-52-16,6-1 68 0,-2-1-72 15,5 2 20-15,-3-1 52 0,2-1-112 16,2 3-4-16,-10 3-12 0,4 4-20 15,-15 3-12-15,-1 2 0 16,-9 4-8-16,-6 0 8 0,0 0 0 16,0 6-40-16,-10 5 40 0,-7 2 0 15,-8 2 4-15,-2 2-4 0,1-2 0 16,-1 0 8-16,-8 0-8 0,2-1 8 16,-5 2-8-16,-3 0 0 0,4 0 4 15,2 0 4-15,2 2-8 0,4-3 0 16,10 1 8-16,5-2-8 0,14 0 68 15,10 0-64-15,11 1 96 16,20-2 65-16,6-1-165 0,7 0 0 16,4 3 0-16,-4-1 0 15,-3-2 0-15,-20-2-1257 0,-4-9-2973 0</inkml:trace>
  <inkml:trace contextRef="#ctx0" brushRef="#br0" timeOffset="29134.49">11696 9320 1644 0,'0'0'244'0,"0"0"-160"0,0 0-40 0,0 0-4 0,31-12 753 15,-15 5-189-15,-5 1-292 0,-1 2 16 16,-4 1 345-16,-6 1-165 15,4 0-36-15,-4 0 216 0,0 0-347 0,0 0-85 16,-4-1-56-16,-12 0-196 16,-11 1 0-16,-8 0-4 0,-7 2-16 15,-5-2-16-15,-1-1-44 0,1 2 12 16,-7-2 56-16,-2 0 0 0,-2 1 0 16,0 0 8-16,0 0 0 0,1 1 4 15,3-1-4-15,2-1 0 16,3 2 0-16,7 0 0 0,7-2 0 15,4 0-8-15,15 0 8 0,5 1 0 16,11 0-20-16,0-2-8 0,4 0-176 16,13-3-29-16,8-1 121 0,8 1-120 15,-6 0-96-15,2 4 0 16,-13 0-292-16,1 2 124 0,-7 0-53 16,-4 0-611-16,-2 0-1013 0</inkml:trace>
  <inkml:trace contextRef="#ctx0" brushRef="#br0" timeOffset="29500.74">10797 9208 4566 0,'0'0'228'0,"0"0"-96"0,12-42 20 0,2 27 8 0,7-1-80 16,2 2 56-16,8-1-40 0,4 1 92 16,-2 2 84-16,-2 1-184 0,-4 4-8 15,-6 2-56-15,-11 4-20 0,-4 1-4 16,-6 0 0-16,-2 1-16 0,-12 6 16 15,-13 9-24-15,-10 3 48 16,-5 3-24-16,5 4 216 0,6-1 53 16,10 1 47-16,5 0 108 0,5 0-292 15,11 2-40-15,3-3 0 16,7-1-80-16,8-2-12 0,5-5 0 0,4-5-400 16,-6-5-521-16,4-7-3761 0</inkml:trace>
  <inkml:trace contextRef="#ctx0" brushRef="#br0" timeOffset="31417.94">12258 7663 3033 0,'0'0'1100'0,"0"0"21"0,0 0-941 0,43-1 56 0,-12 1 136 16,11 3-256-16,1 2-16 0,13-1 76 15,12-1-136-15,11-3-16 0,16 0-12 16,6-1-8-16,9-4-4 0,5 1 4 16,5-2 0-16,-8 0-4 0,-7 1 0 15,-7 0-104-15,-18 2-176 16,-18-2-504-16,-18 0 36 0,-18 2-441 0</inkml:trace>
  <inkml:trace contextRef="#ctx0" brushRef="#br0" timeOffset="31751.48">13525 7345 4698 0,'0'0'548'0,"0"0"-36"16,0 0-256-16,0 0 200 0,0 0 141 15,0 0-285-15,0 0-140 0,35-6-144 16,-2 17-8-16,9 4-20 0,9 3 0 16,1 2 4-16,-4 2-4 0,-9-1 0 15,-4 0-120-15,-12 1-60 16,-9-1-96-16,-10 1 92 0,-12 0 124 15,-8-1 56-15,-7 4 8 0,-12-1 20 16,-3 1 108-16,1-4 4 16,6-1 40-16,0 2 44 0,9-5-220 15,3 0 0-15,2-5-428 0,7-5-521 16,0-1-691-16</inkml:trace>
  <inkml:trace contextRef="#ctx0" brushRef="#br0" timeOffset="32152.75">9674 7364 5734 0,'0'0'12'0,"58"7"24"0,0-6-20 0,10-1-16 0,15-1 20 0,6-3 88 16,6-2-40-16,6 1-28 0,-6-1-40 16,-8 4-72-16,-6-1-236 0,-13-1-968 15,-21 0-61-15,-5-2-840 0</inkml:trace>
  <inkml:trace contextRef="#ctx0" brushRef="#br0" timeOffset="32351.75">10487 7202 6639 0,'0'0'104'0,"0"0"108"15,49 8-208-15,-14 2 88 0,2 3 128 16,1 1-16-16,3 5 36 0,0 2 40 15,-1 3-272-15,-1 2 4 0,-12 1-12 16,-15 2-80-16,-8-1-244 0,-20 3-328 16,-15 1 139-16,-13 0-59 0,-11-1-524 15,11-7 111-15,-1-4-215 0</inkml:trace>
  <inkml:trace contextRef="#ctx0" brushRef="#br1" timeOffset="38734.11">8390 4869 3221 0,'0'0'1453'0,"0"0"-1109"0,0 0-184 0,7 40 548 16,-22-2-340-16,-5 14-208 0,-14 11-40 15,-3 7-95-15,-10 9-1 0,-1 8 20 16,-4 2 60-16,1 6 108 0,-7 1 84 15,0 5-220-15,-6 1-56 16,2 1 12-16,-6-5-20 0,4-3-12 16,6-13 0-16,10-10-60 0,13-13 40 15,19-17-356-15,5-14-321 16,11-15-379-16,4-14-3110 0</inkml:trace>
  <inkml:trace contextRef="#ctx0" brushRef="#br1" timeOffset="38984.03">9594 4843 4530 0,'0'0'1536'16,"49"2"-1532"-16,-34 17-4 0,-26 16 0 16,-9 9 36-16,-24 15 68 0,-8 10 160 15,-16 11-232-15,-6 10 73 0,-9 8 175 16,-8 6-144-16,-6 6-28 0,0 1-84 15,0 1 8-15,6-6-32 16,12-9 0-16,11-12-20 0,14-13 8 16,19-17-252-16,12-15-261 0,19-18-11 15,4-13-1205-15,17-13-91 0</inkml:trace>
  <inkml:trace contextRef="#ctx0" brushRef="#br1" timeOffset="39217.26">10662 4772 4818 0,'42'-14'324'0,"-16"10"-232"0,-5 10-92 16,-23 19 24-16,-19 14-16 0,-14 17 440 16,-16 10-172-16,-9 14-152 0,-13 11 12 15,-7 13-132-15,-13 9 72 0,-2 10 76 16,-9 5-100-16,3 0-27 0,8-1 3 15,8-10-24-15,4-11 8 16,15-15-12-16,17-14-24 0,20-19-113 16,16-25-511-16,13-14-132 0,11-19-797 0</inkml:trace>
  <inkml:trace contextRef="#ctx0" brushRef="#br1" timeOffset="39434.22">11685 5016 1944 0,'52'-9'2934'0,"-15"9"-2706"0,-14 13 64 15,-15 12-272-15,-18 11-4 0,-21 15 468 16,-17 13-280-16,-9 13-72 0,-16 11-8 16,-12 7-120-16,-8 6 12 0,2 3-16 15,3 1-12-15,3-5 8 0,12-13-72 16,14-14-60-16,13-18-64 0,25-23-484 15,21-21 52-15,5-11-57 16,15-17-2088-16</inkml:trace>
  <inkml:trace contextRef="#ctx0" brushRef="#br1" timeOffset="39635.9">11989 5024 3961 0,'-25'67'1225'16,"3"12"-809"-16,-15 24-204 0,-5 6 228 16,-9 10-103-16,-7 6 131 0,0 1 236 15,-4-2-500-15,8-7-12 0,6-11-159 16,1-9-33-16,-1-10-53 0,3-13-491 16,12-21-356-16,2-14-693 0</inkml:trace>
  <inkml:trace contextRef="#ctx0" brushRef="#br1" timeOffset="40201.67">8591 8489 4662 0,'0'0'2529'0,"0"0"-2433"0,-15 38-88 0,-22 18 8 16,-16 23 12-16,-30 21-24 0,-16 10 16 16,-3 0-4-16,-9 5-16 15,-3 4 0-15,2 1-4 0,7-3-4 16,16-8 0-16,11-7-84 0,11-12-20 15,24-15-376-15,16-15-149 0,17-22-111 16,10-18-1077-16,16-20-1096 0</inkml:trace>
  <inkml:trace contextRef="#ctx0" brushRef="#br1" timeOffset="40435.08">10441 8437 6246 0,'0'0'176'0,"41"49"-176"16,-41-3-32-16,-20 13 32 0,-32 15 32 15,-22 14-32-15,-21 12 28 0,-21 12-20 16,-14 9 0-16,-7 6-8 0,1 4 24 16,3-3-20-16,11-5 73 0,13-7 127 15,14-8-200-15,16-13-8 16,28-19 4-16,20-22-261 0,28-20-127 15,26-27-1012-15,4-7-93 0,19-17-1428 16</inkml:trace>
  <inkml:trace contextRef="#ctx0" brushRef="#br1" timeOffset="40650.87">11485 8655 5226 0,'43'0'872'15,"-18"13"-460"-15,-8 16-315 0,-28 18-53 16,-16 14-12-16,-24 13 56 0,-13 16 120 16,-15 9-156-16,-14 12-28 0,-2 6 4 15,-10 7-28-15,-5-1-8 0,9-2-192 16,2-6-80-16,20-10-5 0,17-19-403 16,25-21 24-16,14-26-277 15,19-22-2440-15</inkml:trace>
  <inkml:trace contextRef="#ctx0" brushRef="#br1" timeOffset="40785.43">12115 8864 6494 0,'-26'60'405'0,"-10"14"-221"15,-11 14-176-15,-1-6-8 16,1 0-60-16,10-21-553 0,-1-3-2928 0</inkml:trace>
  <inkml:trace contextRef="#ctx0" brushRef="#br1" timeOffset="41500.81">9283 16210 1812 0,'0'0'368'0,"34"-35"-368"0,-20 18-164 0,-4 2-1436 0</inkml:trace>
  <inkml:trace contextRef="#ctx0" brushRef="#br1" timeOffset="41719.01">9242 15940 6506 0,'-14'40'333'0,"12"11"423"0,2 14-492 15,6 9 4-15,4 7-203 0,0 3-65 16,1 0 0-16,5-6 0 15,-1-3 0-15,1-6 0 0,-3-5 0 16,1-5 0-16,1-6 0 0,-3-7 0 16,-6-9-629-16,3-13-416 0,-7-9-2064 0</inkml:trace>
  <inkml:trace contextRef="#ctx0" brushRef="#br1" timeOffset="41934.69">9984 15368 7175 0,'4'85'624'0,"7"16"-504"0,-1 18-40 16,-4-4 113-16,-2 3-193 16,-4-2 0-16,0-4 0 0,0-7 0 15,-4-10 0-15,0-14 0 0,2-15 0 16,-2-14 0-16,4-23-793 15,0-23-124-15,6-9-319 0,2-23-2990 0</inkml:trace>
  <inkml:trace contextRef="#ctx0" brushRef="#br1" timeOffset="42134.13">10673 15072 7935 0,'0'58'80'0,"0"12"97"16,0 16-177-16,0 6 0 0,-7 6 0 16,-3 5 0-16,0 3 0 0,-1-3 0 15,1-8 0-15,4-9 0 0,6-12 0 16,4-17-173-16,4-15-487 16,7-19-64-16,-1-14-1113 0,3-17-232 0</inkml:trace>
  <inkml:trace contextRef="#ctx0" brushRef="#br1" timeOffset="42334.18">11204 14450 6831 0,'0'0'528'16,"0"0"-512"-16,0 75 16 0,-2-11 52 15,-9 23-60-15,1 13 0 0,-6 18-24 16,-3 8 32-16,2 5-32 15,5-5 68-15,2-8-36 0,10-11 0 0,6-18-32 16,4-18-40-16,11-21-420 16,2-23-625-16,-3-13-131 0,-5-16-553 0</inkml:trace>
  <inkml:trace contextRef="#ctx0" brushRef="#br1" timeOffset="42484.42">11613 14385 4502 0,'4'57'3690'0,"2"14"-3690"16,-1 11 0-16,5 0 0 15,-4 2 0-15,-2 3 0 0,-4 5 0 16,-4-21 0-16,-2 0-1658 0</inkml:trace>
  <inkml:trace contextRef="#ctx0" brushRef="#br1" timeOffset="56367.49">22889 12433 3153 0,'0'0'176'0,"0"0"2625"0,0 0-2136 0,0 0-137 15,0 0 200-15,0 0-587 0,0 0-141 16,0 0 0-16,4-12 0 0,0-4 0 16,9-7 0-16,3-9 0 0,7-8 0 15,0-9 0-15,2-5 0 16,4-7 0-16,-5-10 0 0,-3-5 0 15,0-4 0-15,-7-3 0 0,1 1 0 16,-3 4 0-16,1 11 0 0,1 15 0 16,-2 14 0-16,-3 17 0 0,-1 8 0 15,-6 6 0-15,-2 4 0 16,4 3 0-16,-2 0 0 0,2 8 0 16,0 12 0-16,3 10 0 0,-3 10 0 15,0 10 0-15,-2 7 0 0,-2 9 0 16,0 3 0-16,0 4 0 0,4-1 0 15,0-2 0-15,3 0 0 0,1-5 0 16,-4-4 0-16,6-7 0 0,-1-8 0 16,-3-9 0-16,0-8 0 0,-4-11 0 15,0-7-165-15,-2-5-343 16,0-6-1109-16,-4 0-12 0,-4-12-892 0</inkml:trace>
  <inkml:trace contextRef="#ctx0" brushRef="#br1" timeOffset="56517.71">22970 12174 6206 0,'0'0'997'0,"0"0"-249"16,0 0-507-16,0 0-241 15,43 4 0-15,-12-4 0 0,11-2 0 16,-1-6 0-16,0-2 0 0,5-3 0 16,-1-6 0-16,1-6 0 0,-11 4-625 15,-10-4-4305-15</inkml:trace>
  <inkml:trace contextRef="#ctx0" brushRef="#br1" timeOffset="57401.14">23511 11967 4386 0,'0'0'1292'0,"11"-32"-592"0,-5 22 313 0,-6 7-441 15,0 3-343-15,0 0-229 0,0 3 0 16,-6 10 0-16,0 14 0 0,-5 8 0 16,3 9 0-16,2 8 0 15,2 3 0-15,2 5 0 0,2 6 0 16,0-2 0-16,0 0 0 0,2-4 0 16,2-7 0-16,6-5 0 0,9-10 0 15,-1-9 0-15,7-7 0 0,4-13 0 16,2-9 0-16,4-6 0 0,-4-11 0 15,-4-7 0-15,-10-6 0 0,-9-2 0 16,-8-1 0-16,-6 2 0 0,-13 2 0 16,-8 2 0-16,-8 7 0 15,-4 8 0-15,-7 9 0 0,9 3 0 16,4 8 0-16,4 2 0 0,10 1 0 16,5 0 0-16,8 2 0 0,6-4-329 15,6-2-1780-15,0-4-84 16</inkml:trace>
  <inkml:trace contextRef="#ctx0" brushRef="#br1" timeOffset="57667.6">23805 12578 2525 0,'0'0'3085'15,"0"0"-2257"-15,0 0-283 0,0 0 107 16,0 0-384-16,0 0 21 0,0 0-289 16,0 0 0-16,0 0 0 15,-12-38 0-15,9 3 0 0,3-3 0 16,5 4 0-16,5 2 0 0,2 4 0 16,5 5 0-16,-1 4 0 0,1 5 0 15,-5 4 0-15,5 6 0 16,-5 4 0-16,1 0 0 0,-5 2-1457 15,-2 0-1089-15</inkml:trace>
  <inkml:trace contextRef="#ctx0" brushRef="#br1" timeOffset="58234.88">24032 12382 1732 0,'0'0'260'0,"0"0"2834"0,-20-40-1325 16,7 36-941-16,1 4-319 15,-1 3-509-15,-1 6 0 0,0 4 0 16,1 2 0-16,-1 0 0 0,5 2 0 16,5-1 0-16,4-2 0 0,0-1 0 15,4-1 0-15,5-1 0 16,3-4 0-16,3-2 0 0,-1-3 0 15,0-2 0-15,1-1 0 0,1-5 0 16,1-1 0-16,-3 0 0 0,1-2 0 16,-3 2 0-16,-1 0 0 15,1 1 0-15,-4 5 0 0,-4 0 0 16,3 2 0-16,-1 8 0 0,0 10-53 16,2 5 21-16,-1 0 32 0,1-3 4 15,-6-3 4-15,6-4-8 0,-2-3 0 16,-1-4 12-16,-3-4-12 0,0-1 0 15,0-2 12-15,0 0-12 0,0-4 49 16,2-5-49-16,2-8 0 0,2-3 0 16,3-1 0-16,1-2 0 15,5 3 0-15,-3-1 0 0,1 0 0 16,1 4 0-16,-5 5 0 0,-5 4 0 16,-2 5 0-16,-4 2 0 0,2 1 0 15,-2 0 0-15,0 2 0 16,0 9 0-16,4 7 0 0,2 3 0 15,0 0 0-15,5 1 0 0,-1-6 0 16,-2 1 0-16,1-3 0 0,-1-2 0 16,-4 1 0-16,0-2 0 0,-2-3 0 15,0-2 0-15,-2-1 0 16,0-3-1377-16,0 3-788 0</inkml:trace>
  <inkml:trace contextRef="#ctx0" brushRef="#br1" timeOffset="58534.77">24549 12369 1864 0,'0'0'3246'0,"0"0"-2186"0,21-45 221 0,-21 36-557 15,0 3-707-15,-4 2-17 0,-3 3 0 16,-5 2 0-16,-7 12 0 0,-1 10 0 16,-3 7 0-16,4 6 0 15,9 1 0-15,2 1 0 0,8-2 0 16,2-1 0-16,8-8 0 0,5-7 0 16,5-8 0-16,5-7 0 0,6-8 0 15,-4-10 0-15,4-8 0 0,-8 1-1946 16,-9-7-731-16</inkml:trace>
  <inkml:trace contextRef="#ctx0" brushRef="#br1" timeOffset="58818.54">24710 11965 6939 0,'0'0'724'0,"-12"46"-476"16,8-9 33-16,0 7-281 0,2 8 0 15,2 5 0-15,0 3 0 16,2-1 0-16,2-2 0 0,-2-1 0 15,-2-5 0-15,0-6 0 0,0-8 0 16,0-11 0-16,4-11 0 0,-2-9 0 16,4-7 0-16,7-16 0 15,1-7 0-15,5-10 0 0,-1-2 0 16,5 4 0-16,-4 6 0 0,-3 9 0 16,-3 6 0-16,-5 10 0 0,0 5 0 15,-2 9 0-15,3 6 0 0,-3 3 0 16,0 0 0-16,-2-2 0 0,-2-4 0 15,4 1 0-15,-1-6 0 0,-1-4-797 16,0-6-2152-16</inkml:trace>
  <inkml:trace contextRef="#ctx0" brushRef="#br1" timeOffset="59301.35">25299 12040 6959 0,'0'0'1008'0,"0"0"-783"0,0 0-225 15,44 9 0-15,-7-9 0 0,7-5 0 16,1-2 0-16,-2 0 0 0,1-2 0 16,-9 0 0-16,-2 4 0 0,-10 1 0 15,-7 0 0-15,-5 3 0 0,-7 0 0 16,0 1 0-16,-4 0-237 0,2 0-2168 15,-4 0-780-15</inkml:trace>
  <inkml:trace contextRef="#ctx0" brushRef="#br1" timeOffset="59484.97">25308 12190 7811 0,'0'0'381'16,"0"0"-381"-16,0 0 0 0,58 12 0 15,-17-10 0-15,4 2 0 0,5-2 0 16,4-2 0-16,4 0 0 0,4-3 0 16,2-1 0-16,-10-1 0 0,-7 1 0 15,-10-1 0-15,-12-1-1569 16,-8-4-3638-16</inkml:trace>
  <inkml:trace contextRef="#ctx0" brushRef="#br1" timeOffset="60251.2">26184 12561 5066 0,'0'0'1625'0,"0"0"-777"0,0 0-195 0,0 0-653 16,0 0 0-16,35-49 0 0,-12 8 0 15,2-9 0-15,2-7 0 0,-4-7 0 16,1-6 0-16,1-8 0 0,0-5 0 16,-4 0 0-16,-3-2 0 0,3 4 0 15,-3 5 0-15,1 11 0 16,2 14 0-16,-3 13 0 0,-1 13 0 16,-7 12 0-16,-6 7 0 0,-2 6 0 15,-2 5 0-15,-2 15 0 0,-6 18 0 16,-2 15 0-16,-3 14 0 15,5 8 0-15,0 6 0 0,2 7 0 16,1 6 0-16,3-3 0 0,0-6 0 16,2-6 0-16,-2-12 0 15,2-6 0-15,-2-9 0 0,0-8 0 16,-2-10 0-16,0-8 0 0,0-13-725 16,0-6-624-16,-5-7-416 0</inkml:trace>
  <inkml:trace contextRef="#ctx0" brushRef="#br1" timeOffset="60384.61">26269 12416 3817 0,'0'0'3726'0,"0"0"-3077"16,45-24-649-16,-9 14 0 15,3 1 0-15,-6 3 0 0,0 1 0 16,2 1 0-16,2 3 0 0,3-2 0 16,-3-6 0-16,-12 2-1730 0,-5-5-4148 0</inkml:trace>
  <inkml:trace contextRef="#ctx0" brushRef="#br1" timeOffset="61885.13">27023 12478 5238 0,'0'0'688'0,"3"-38"-272"0,-3 17 165 0,-5 3-317 0,-3 0-64 15,2 6 240-15,0 5-232 16,-3 5-51-16,-7 8-157 0,-5 7 0 15,-6 8 0-15,-2 10 0 0,3 5 0 16,1 2 0-16,4-1 0 0,5-1 0 16,3 0 0-16,7-8 0 15,4-3 0-15,2-7 0 0,12-8 0 16,5-4 0-16,6-6 0 0,5-7 0 16,6-7 0-16,1-4 0 0,0-5 0 15,-6 1 0-15,-4 4 0 0,-5 4 0 16,-5 6 0-16,-7 3 0 0,-4 5 0 15,-2 1 0-15,0 9 0 0,0 5 0 16,-2 5 0-16,0 3 0 0,2-2 0 16,0-3 0-16,3-4 0 15,5-3 0-15,0-2 0 0,3-2 0 16,-1 0-713-16,3-4-276 0,-7-2-59 16,-2-1-1581-16</inkml:trace>
  <inkml:trace contextRef="#ctx0" brushRef="#br1" timeOffset="62485.01">27282 12445 6410 0,'0'0'1461'0,"0"0"-1140"0,0 0-321 0,-15 52 0 16,11-19 0-16,2 6 0 0,2-1 0 16,-2-2 0-16,2-3 0 0,0-1 0 15,-2-5 0-15,0-3 0 0,2-8 0 16,-2-6 0-16,2-6 0 0,-2-3 0 15,2-4 0-15,0-11 0 0,4-13 0 16,4-11 0-16,5-8 0 0,1-2 0 16,3 2 0-16,1-1 0 15,1 4 0-15,-1 10 0 0,-1 9 0 16,-5 11 0-16,-3 6 0 0,-7 6 0 16,0 1 0-16,2 3 0 0,0 8 0 15,0 8 0-15,0 6 0 16,0 6 0-16,-1 2 0 0,-1 0 0 15,2-1 0-15,4 2 0 0,0-2 0 16,3-3 0-16,-1-3 0 16,0-4 0-16,-1-4 0 0,-1-6-9 15,-6-6-1239-15,0-3-185 0,-2-6-3077 0</inkml:trace>
  <inkml:trace contextRef="#ctx0" brushRef="#br1" timeOffset="62867.81">27584 12432 5470 0,'0'0'956'0,"0"0"25"0,0 0-509 0,0 0-276 15,6 37-79-15,-6-8-117 16,2 6 0-16,-2 0 0 0,0-3 0 15,0-2 0-15,0-3 0 0,0-2 0 16,0-5 0-16,0-6 0 0,0-4 0 16,0-5 0-16,0-4 0 15,0-1 0-15,0-11 0 0,4-13 0 16,4-9 0-16,1-6 0 0,-1-5 0 16,2 3 0-16,1-1 0 0,1 8 0 15,-2 5 0-15,-1 13 0 0,-5 6 0 16,-2 6 0-16,0 4 0 0,2 3 0 15,4 10 0-15,3 7 0 0,-1 10 0 16,2 3 0-16,-1-1 0 0,-1-2 0 16,0-1 0-16,3 0 0 15,-3-3 0-15,0-1 0 0,1-4 0 16,-5-4-1105-16,-2-8-580 0,-2-3-528 0</inkml:trace>
  <inkml:trace contextRef="#ctx0" brushRef="#br1" timeOffset="63151.05">27894 12432 6542 0,'0'0'1650'15,"0"0"-1650"-15,0 0 0 0,0 0 0 16,2 48 0-16,-4-18 0 0,2 2 0 16,2-1 0-16,6-1 0 0,4-1 0 15,5-3 0-15,4-1 0 0,3-5 0 16,5-4 0-16,-2-7 0 0,0-7 0 15,-4-4 0-15,-2-7 0 0,-5-7 0 16,-3-7 0-16,-3-5 0 0,-6-5 0 16,-2-7 0-16,-2-5 0 15,-6-3 0-15,0 2 0 0,-1 7 0 16,3 6 0-16,4 4 0 0,0 7 0 16,7 2-369-16,1 2-479 0,0 0-165 15,0 6-1360-15</inkml:trace>
  <inkml:trace contextRef="#ctx0" brushRef="#br1" timeOffset="63368.13">28220 12080 6879 0,'0'0'928'0,"0"0"-660"0,0 0-151 15,17 38-117-15,-11-8 0 0,-2 12 0 16,-2 5 0-16,0 6 0 0,0 1 0 15,3 3 0-15,1 2 0 0,-2-3 0 16,-2-3 0-16,2-3 0 0,2-7 0 16,-2-6 0-16,5-9 0 15,-1-8 0-15,0-9 0 0,-2-6-1045 16,1-6-2429-16</inkml:trace>
  <inkml:trace contextRef="#ctx0" brushRef="#br1" timeOffset="63651">28435 12451 6522 0,'0'0'993'0,"0"0"-609"0,0 0-91 16,0 0-293-16,-10 45 0 0,10-18 0 16,8 5 0-16,3-3 0 0,1-7 0 15,2-3 0-15,7-4 0 0,0-4 0 16,2-6 0-16,1-5 0 0,-1-5 0 15,-2-7 0-15,-3-2 0 0,-3-6 0 16,-1-3 0-16,-3-3 0 0,-3-2 0 16,-4-3 0-16,2-1 0 15,-4 2 0-15,0 7 0 0,0 5 0 16,0 7 0-16,-2 7 0 0,3 1 0 16,-1 3-37-16,4 0-1243 0,-2 0-225 15,4 0-3057-15</inkml:trace>
  <inkml:trace contextRef="#ctx0" brushRef="#br1" timeOffset="63951.26">28977 12333 7603 0,'0'0'480'0,"0"0"-371"0,0 0-109 16,0 0 0-16,-19-35 0 0,3 35 0 15,-5 2 0-15,-6 8 0 0,2 4 0 16,7-1 0-16,3 5 0 0,9 0 0 15,6-1 0-15,10 4 0 0,5-2 0 16,6 1 0-16,5 1 0 0,1-3 0 16,0-2 0-16,-2 1 0 15,-4-3 0-15,-5 0 0 0,-5 1 0 16,-5-2 0-16,-6 0 0 0,-4 1 0 16,-11 0 0-16,-3 0 0 0,-5-1 0 15,-8-3 0-15,-2-4 0 16,-4-3 0-16,-1-3 0 0,3 0 0 15,2-3 0-15,0-4 0 0,4 1 0 16,2 0 0-16,-2 1 0 16,11 0-2414-16,-1 1-2980 0</inkml:trace>
  <inkml:trace contextRef="#ctx0" brushRef="#br1" timeOffset="65635.02">29510 5820 7199 0,'0'0'312'0,"-41"41"-244"0,0-9-48 15,-19 3-20-15,-17 4-16 0,-18 5-212 16,-19 5 100-16,-18 6 36 0,-19 8-208 16,-16 9 116-16,-13 9 92 0,-2 6 83 15,2 2-7-15,4-1 16 0,23-8 4 16,19-7-4-16,31-14-304 0,37-20-1360 16,22-14-405-16</inkml:trace>
  <inkml:trace contextRef="#ctx0" brushRef="#br1" timeOffset="65885.17">28685 6949 7163 0,'-66'37'212'0,"2"4"-24"0,-8 5-128 0,6-4-48 16,-5 1-12-16,1-2 12 16,0 0-12-16,0-2 0 0,1 0 0 15,5-4 4-15,6-3-4 0,15-5 0 16,8-6-160-16,16-3-220 0,13-5-921 16,6-6-336-16,12-7-724 0</inkml:trace>
  <inkml:trace contextRef="#ctx0" brushRef="#br1" timeOffset="66101.39">29163 7750 7307 0,'-64'46'180'0,"-11"5"380"0,-13 8-540 16,1-1 28-16,-8 6 16 15,-7 2-60-15,1 4 5 0,-2-2-9 16,8-1 0-16,4-6 0 0,8-5-17 16,7-6-295-16,11-5-128 0,14-12-1121 15,18-11-144-15,12-9-1736 0</inkml:trace>
  <inkml:trace contextRef="#ctx0" brushRef="#br1" timeOffset="66351.35">30626 8275 8192 0,'-45'42'0'0,"-19"13"0"0,-23 15 0 16,-8 3 0-16,-21 8 0 15,-12 8 0-15,-10 7 0 0,-3 1 0 16,0 0 0-16,9-3 0 0,10-3 0 16,6-3-353-16,15-7-323 0,18-11-697 15,28-22 213-15,15-12-269 0</inkml:trace>
  <inkml:trace contextRef="#ctx0" brushRef="#br1" timeOffset="66584.44">32119 8245 8192 0,'-60'69'0'0,"-21"14"0"15,-30 25 0-15,-17 5 0 16,-19 9 0-16,-19 8 0 0,-7 0 0 15,-1-2 0-15,9-6 0 0,22-15 0 16,25-18 0-16,36-24 0 0,26-29 0 16,25-19-245-16,14-20-2308 0</inkml:trace>
  <inkml:trace contextRef="#ctx0" brushRef="#br1" timeOffset="66968.24">30292 4703 6999 0,'-36'7'156'0,"-11"24"-72"0,-28 19-68 15,-15 13-16-15,-24 15 0 0,-18 13-4 16,-15 11 4-16,-17 12 0 0,-3 3-4 15,-7 2-80-15,11-2 24 0,20-9-4 16,24-8 24-16,30-14 4 16,39-19-312-16,21-24-653 0,27-19-956 0</inkml:trace>
  <inkml:trace contextRef="#ctx0" brushRef="#br1" timeOffset="67184.66">31369 5432 8192 0,'-73'68'0'0,"-18"11"0"0,-25 16 0 16,-8-7 0-16,-8-1 0 0,0-1 0 15,6-4 0-15,16-7 0 0,23-10 0 16,25-10 0-16,27-13-577 15,23-15-1212-15,10-12 152 0,18-12-576 0</inkml:trace>
  <inkml:trace contextRef="#ctx0" brushRef="#br1" timeOffset="67384.91">32109 5988 4994 0,'0'0'32'0,"26"37"196"15,-32-9-32-15,-29 8 244 0,-25 8 429 16,-23 9-521-16,-22 10-68 0,-19 8 8 16,-10 3-236-16,-5 3 64 0,7-4 160 15,14-3-203-15,19-9-73 0,24-9 0 16,24-9-81-16,20-9-403 0,22-17-1317 16,9-6-292-16,21-12-1640 0</inkml:trace>
  <inkml:trace contextRef="#ctx0" brushRef="#br1" timeOffset="67586.22">32104 6935 8192 0,'-70'70'0'0,"0"6"0"15,-11 7 0-15,3-7 0 0,-5-1 0 16,-8 0 0-16,-2 4 0 15,0-2 0-15,2 0 0 0,6-7 0 16,11-6 0-16,16-7-25 0,19-21-1183 16,20-9-877-16</inkml:trace>
  <inkml:trace contextRef="#ctx0" brushRef="#br1" timeOffset="71484.42">22877 13426 668 0,'0'0'24'0,"0"0"80"0,0 0 168 0,0 0 164 0,0 0 1573 16,37-39-1213-16,-33 32 641 15,7 1-512-15,-7 0-209 0,2 0 89 16,-6 1-805-16,6 1 0 0,-4 1 0 16,-2 1 0-16,0 1 0 0,0 1 0 15,2 0 0-15,-2 5 0 0,0 7 0 16,0 11 0-16,-4 7 0 0,-6 8 0 15,-9 8 0-15,-6 7 0 0,0 7 0 16,1 6 0-16,1 5 0 16,2-1 0-16,7 2 0 0,1-5 0 15,3-6 0-15,4-5 0 0,0-8 0 16,2-9 0-16,4-5 0 0,0-8 0 16,0-8 0-16,8-6 0 0,2-4 0 15,7-5 0-15,5-2 0 16,14-1 0-16,7-4 0 0,13 0 0 15,4-3 0-15,8 2 0 0,0 0 0 16,0 1 0-16,-4 3 0 16,-6 1 0-16,-12 0 0 0,-11 1 0 15,-12 0 0-15,-11 2 0 0,-8-3-3378 0</inkml:trace>
  <inkml:trace contextRef="#ctx0" brushRef="#br1" timeOffset="72084.53">23646 13714 2685 0,'0'0'3653'0,"0"0"-2988"0,14-39-5 16,-12 36-131-16,-2 3-529 0,0 0 0 16,0 2 0-16,-2 10 0 15,-2 13 0-15,0 8 0 0,-2 10 0 16,-2 4 0-16,-3 7 0 0,1 5 0 15,2 7 0-15,-3 1 0 16,3 0 0-16,2-4 0 0,6-9 0 16,0-6 0-16,8-13 0 0,7-9 0 15,3-9 0-15,5-10 0 0,0-7 0 16,1-11 0-16,-1-7 0 0,-4-6 0 16,-9-3 0-16,-4-1 0 0,-10 4 0 15,-8 3 0-15,-9 4 0 0,-10 4 0 16,0 5 0-16,-6 6 0 0,8 2 0 15,-2 4 0-15,6 1 0 16,4 0 0-16,11-4 0 0,4-1-53 16,6 0-2720-16,2-6-1429 0</inkml:trace>
  <inkml:trace contextRef="#ctx0" brushRef="#br1" timeOffset="72584.47">23801 14289 2581 0,'0'0'1340'0,"-2"40"-135"0,4-21-509 16,2-2-160-16,2-2 41 0,0-4-277 16,-2-5 44-16,1-1 180 15,-3-4-435-15,0-1-89 0,0-3 0 16,-2-10 0-16,0-9 0 0,-2-6 0 16,-2-5 0-16,-1-2 0 0,5 2 0 15,7 2 0-15,1 3 0 0,2 5 0 16,5 2 0-16,1 3 0 0,3 3 0 15,4 4 0-15,1 4 0 16,1 3 0-16,-4 4 0 0,-7 0-977 16,-1 3-2485-16</inkml:trace>
  <inkml:trace contextRef="#ctx0" brushRef="#br1" timeOffset="73135.28">24192 14122 4606 0,'0'0'1484'0,"0"0"-423"0,0 0-353 15,-38-33-375-15,20 29-333 0,-3 4 0 16,2 5 0-16,-3 7 0 0,5 7 0 16,1 2 0-16,1 3 0 15,5 1 0-15,8-4 0 0,2-1 0 16,8-3 0-16,4-5 0 0,9-4 0 16,-2-3 0-16,10-5 0 0,0-5 0 15,-3-3 0-15,3-5 0 0,-6 0 0 16,-4 0 0-16,-5 0 0 0,-3 4 0 15,-3 2 0-15,-4 4 0 16,-2 2 0-16,-2-1 0 0,4 2 0 16,-2 0 0-16,0 6 0 0,2 4 0 15,3 3 0-15,1 3 0 0,-2 2 0 16,-2 1 0-16,-2 1 0 0,0 0 0 16,0 3 0-16,-2-4 0 15,0 0 0-15,0-6 0 0,0-6 0 16,2-2 0-16,3-3 0 0,3-2 0 15,6-8 0-15,3-5 0 0,-1-6 0 16,-1 1 0-16,-3-1 0 0,-3 1 0 16,-3 2 0-16,0-1 0 15,0 1 0-15,-2 2 0 0,0 4 0 16,-1 3 0-16,-1 3 0 0,0 3 0 16,0-1 0-16,-2 1 0 0,4 1 0 15,0 0 0-15,2 6 0 0,2 5 0 16,1 5 0-16,-1 1 0 0,0 1 0 15,1-2 0-15,-3-1 0 16,-2-2 0-16,4 0 0 0,-6-3 0 16,2-2 0-16,0 0 0 0,-1-1 0 15,-3 0 0-15,2-1 0 0,0-1 0 16,-2-2 0-16,2 1-29 0,0-1-1067 16,0-2-1966-16</inkml:trace>
  <inkml:trace contextRef="#ctx0" brushRef="#br1" timeOffset="73385.36">24712 14225 6607 0,'0'0'1280'0,"0"0"-975"0,0 0-305 0,-4-43 0 16,0 34 0-16,-2-1 0 0,0 2 0 15,0 5 0-15,-1 2 0 0,-3 3 0 16,-4 11 0-16,-7 7 0 0,2 7 0 15,3 4 0-15,5-2 0 16,5-1 0-16,6-3 0 0,4-2 0 16,9-4 0-16,3-5 0 0,5-6 0 15,4-8 0-15,4-4 0 0,2-10 0 16,-2-8 0-16,2-7-17 0,-11 4-1439 16,1-3-4947-16</inkml:trace>
  <inkml:trace contextRef="#ctx0" brushRef="#br1" timeOffset="73668.37">24876 13776 6787 0,'0'0'852'0,"0"0"-299"0,-6 53-553 15,1-15 0-15,1 9 0 16,0 2 0-16,0 4 0 0,0 2 0 16,0 1 0-16,0-4 0 0,2-2 0 15,-1-4 0-15,3-6 0 0,0-8 0 16,5-8 0-16,1-11 0 0,2-8 0 15,2-10 0-15,3-9 0 16,3-10 0-16,1-2 0 0,-1 0 0 16,1 1 0-16,-5 6 0 0,1 6 0 15,-5 6 0-15,-2 4 0 0,-2 5 0 16,5 6 0-16,-1 11 0 0,0 5 0 16,0 1 0-16,-3-1 0 15,3-6 0-15,-2-1 0 0,2-5 0 16,7-5 0-16,1-7 0 0,-1 0-1089 15,3-5-836-15</inkml:trace>
  <inkml:trace contextRef="#ctx0" brushRef="#br1" timeOffset="74151.48">25347 13936 6811 0,'0'0'984'0,"0"0"-587"0,0 0-397 0,0 0 0 0,43 14 0 16,-9-14 0-16,11-3 0 0,3-7 0 15,1-2 0-15,1-1 0 0,-3-1 0 16,-3 2 0-16,-7 1 0 0,-12 3 0 16,-11 4 0-16,-8 1 0 15,-6 2-205-15,0 1-2252 0,-8 0-748 0</inkml:trace>
  <inkml:trace contextRef="#ctx0" brushRef="#br1" timeOffset="74335.34">25459 14083 7607 0,'0'0'585'0,"0"0"-585"0,37 10 0 16,-4-5 0-16,10-1 0 0,5 2 0 15,6-4 0-15,10-2 0 16,6 0 0-16,4-4 0 0,1-2 0 16,-13-4 0-16,-19 0 0 0,-10-5-2594 0</inkml:trace>
  <inkml:trace contextRef="#ctx0" brushRef="#br1" timeOffset="75801.42">26660 13475 6102 0,'0'0'881'0,"0"0"211"0,0 0-975 0,0 0-117 16,0 0 0-16,-9 47 0 0,7-3 0 15,-2 13 0-15,2 3 0 16,-2 2 0-16,-2 4 0 0,-5 3 0 15,1 4 0-15,-4-3 0 0,-3 0 0 16,1-5 0-16,-5-6 0 0,2-3 0 16,3-4 0-16,1-9 0 15,5-6 0-15,4-6 0 0,6-8 0 16,2-7 0-16,10-5 0 0,9-5 0 16,10-5 0-16,8-1 0 0,11-9 0 15,4-2 0-15,3-1 0 0,3-3 0 16,-4 1 0-16,-2-2 0 0,-15 5-357 15,-8-3-2672-15</inkml:trace>
  <inkml:trace contextRef="#ctx0" brushRef="#br1" timeOffset="78718.39">27218 14423 1808 0,'0'0'3966'0,"23"-48"-3286"0,-9 19 73 0,0 4 232 15,-5 3-985-15,-3 4 0 0,-4 6 0 16,-2 5 0-16,-2 6 0 0,-2 1 0 15,-9 8 0-15,-5 10 0 16,-7 9 0-16,-4 10 0 0,2 2 0 16,4 4 0-16,7 0 0 0,6 0 0 15,10-1 0-15,2-8 0 16,12-4 0-16,9-11 0 0,4-6 0 0,6-11 0 16,4-2 0-16,-4-11 0 15,-4-5 0-15,-8-4 0 0,-7-5 0 16,-10 0 0-16,-4-1 0 0,-2 0 0 15,-6 1 0-15,-4 2 0 0,-7 2 0 16,-2 4 0-16,3 3 0 0,3 1-245 16,5 5-999-16,6 0-2182 0</inkml:trace>
  <inkml:trace contextRef="#ctx0" brushRef="#br1" timeOffset="79035.3">27458 14385 3233 0,'0'0'3350'0,"0"0"-2530"0,0 0-248 16,0 0-355-16,12 59-217 15,-10-24 0-15,0 2 0 0,4-3 0 16,3-1 0-16,1-2 0 0,4-10 0 15,5-4 0-15,0-10 0 0,-1-3 0 16,1-8 0-16,-3-9 0 16,1-6 0-16,-5-8 0 0,-1-5 0 15,-5-4 0-15,0 1 0 0,-2-1 0 16,-2 2 0-16,2 4 0 0,0 5 0 16,-1 8 0-16,1 7 0 0,0 4 0 15,-2 4-853-15,-2 2-716 0,4 0-3869 0</inkml:trace>
  <inkml:trace contextRef="#ctx0" brushRef="#br1" timeOffset="79417.59">27751 14548 5726 0,'0'0'784'16,"0"0"109"-16,0 0-493 0,0 0-220 15,0 0 29-15,0 0-209 16,33 0 0-16,-8-12 0 0,6-5 0 15,-2-2 0-15,-6 0 0 0,-1 0 0 16,-7 1 0-16,-9 3 0 16,-6 4 0-16,-4 2 0 0,-8 4 0 15,-3 5 0-15,-6 2 0 0,1 8 0 16,-3 6 0-16,2 4 0 0,-1 3 0 16,1 4 0-16,6 2 0 0,9-2 0 15,6 0 0-15,8-3 0 0,11-3 0 16,2-5 0-16,6-3 0 0,0-6 0 15,1-1 0-15,-1-2 0 16,-6-4 0-16,-7 0 0 0,-5 0 0 16,-5-4 0-16,-2-2 0 0,-2-2 0 15,2-6 0-15,-2-4 0 0,2-3 0 16,2-2 0-16,4 2 0 0,1-3 0 16,1 4 0-16,0 0 0 15,1 2 0-15,-1 3 0 0,0-1 0 16,1 2 0-16,-1 0 0 0,0 2-2030 15,3-2-1559-15</inkml:trace>
  <inkml:trace contextRef="#ctx0" brushRef="#br1" timeOffset="79951.49">28289 13991 3917 0,'0'0'2357'0,"0"0"-1316"0,0 0-725 0,0 0-28 0,0 0-15 0,-7 66-273 15,7-26 0-15,-4 7 0 16,-2 0 0-16,-2 6 0 0,-1 4 0 16,1 0 0-16,-4 1 0 0,1-4 0 15,-1-6 0-15,2-4 0 0,1-11 0 16,1-3 0-16,4-11 0 0,0-9 0 15,4-5 0-15,0-5 0 16,0-2 0-16,10-14 0 0,9-10 0 16,6-7 0-16,6-4 0 0,2 4 0 15,-4 7 0-15,-2 7 0 16,-9 8 0-16,-8 9 0 0,-1 2 0 0,-7 4 0 16,2 4 0-16,0 5 0 15,2 6 0-15,1 5 0 0,1-2 0 16,0 2 0-16,0-5 0 0,5 1 0 15,-3-5 0-15,9 0 0 0,1-5 0 16,3-3 0-16,6-3-1593 16,-8-3-108-16,3-1-576 0</inkml:trace>
  <inkml:trace contextRef="#ctx0" brushRef="#br1" timeOffset="80451.48">28725 14523 5874 0,'0'0'1053'0,"-40"-49"55"16,20 26-951-16,3 7-157 0,5 5 0 15,4 7 0-15,3 1 0 16,1 3 0-16,-2 5 0 0,-2 6 0 16,-5 9 0-16,1 4 0 0,0 1 0 15,5-2 0-15,5-4 0 0,2-1 0 16,9-5 0-16,1-4 0 0,6-4 0 16,1-5 0-16,2-3 0 15,-1-7 0-15,3-2 0 0,-5-2 0 16,-1-2 0-16,-1 1 0 15,-1 1 0-15,-5 3 0 0,-2 4 0 0,-2 3 0 16,1 2 0-16,-3 2 0 0,0 4 0 16,2 8 0-16,0 7 0 15,0 4 0-15,0 1 0 0,-2-5 0 16,2-4 0-16,1-3 0 0,-1-2 0 16,-2-4 0-16,0-3 0 0,-2-1 0 15,2-2 0-15,0 0 0 0,2-4 0 16,0-7 0-16,2-3 0 0,3-4 0 15,-1 2 0-15,0 0 0 16,-2 8 0-16,1 0 0 0,-3 3 0 16,0 0 0-16,2-1 0 0,0 3 0 15,-2-1 0-15,3 4 0 0,-3 0 0 16,0 6 0-16,0 5 0 0,0 2 0 16,0 3 0-16,0 1 0 15,1-2 0-15,-3 1 0 0,0-2 0 16,0 0 0-16,2 2 0 0,0-4 0 15,0-1 0-15,2-1 0 0,3-1-565 16,-1-1-564-16,2-4-1864 0</inkml:trace>
  <inkml:trace contextRef="#ctx0" brushRef="#br1" timeOffset="81034.47">29182 14601 3977 0,'0'0'561'0,"0"0"-101"0,0 0-120 0,0 0-156 16,0 0-136-16,-11-36-44 0,11 33-8 16,-2 0-80-16,0 1-164 0,2 2 52 15,0 0-104-15,0-1 152 0,0 1 140 16,0 0 0-16,0 0 16 0,0 0 72 16,0 0 576-16,2 0-4 15,0 0 9-15,-2 0 407 0,2-5-579 16,-2 1-489-16,0-6 0 0,-6-2 0 15,0 0 0-15,-4 2 0 0,1 4 0 16,-1 6 0-16,-2 1 0 16,-1 7 0-16,-1 4 0 0,-1 3 0 15,3 2 0-15,1 1 0 0,7-2 0 16,2-3 0-16,2-3 0 0,6-3 0 16,7-3 0-16,1-2 0 0,3-2 0 15,-1-6 0-15,-3-4 0 0,-1-1 0 16,-1-2 0-16,-3 1 0 0,0 3 0 15,-2 3 0-15,-2 3 0 16,1 0 0-16,1 3 0 0,4 4 0 16,5 15 0-16,1 11 0 0,1 3 0 15,-1 6 0-15,-3-3 0 0,-3 3 0 16,-2 1 0-16,-4 2 0 16,-4-2 0-16,-2 0 0 0,-10 2 0 15,-7 0 0-15,-8 0 0 0,-6-3 0 16,-6-1 0-16,-2-6 0 0,-7-6 0 15,1-2 0-15,-3-10 0 0,2-6 0 16,1-5 0-16,6-7 0 16,3-11 0-16,5-7 0 0,8-4 0 15,7 3 0-15,12 1 0 0,12 2 0 16,12-4 0-16,13 0 0 0,15-5 0 16,10 2 0-16,8-3 0 0,6 2 0 15,-2-2 0-15,1 3 0 0,-3-4 0 16,-15 10-193-16,-3-2-1924 0</inkml:trace>
  <inkml:trace contextRef="#ctx0" brushRef="#br1" timeOffset="82101.74">7731 10471 3229 0,'0'0'2365'0,"0"0"-1368"0,0 0 151 0,0 0-695 16,0 0-453-16,0 0 0 16,-6 57 0-16,2-21 0 0,4 6 0 15,0 6 0-15,4 5 0 0,0 9 0 16,-4 6 0-16,0 2 0 0,0 3 0 15,0-3 0-15,-4-3 0 0,0-11 0 16,4-8 0-16,0-11 0 0,4-11 0 16,2-10 0-16,-2-8 0 0,7-10-217 15,-5-4-1532-15,4-11-656 0</inkml:trace>
  <inkml:trace contextRef="#ctx0" brushRef="#br1" timeOffset="85484.68">7760 10763 2937 0,'0'0'516'0,"0"0"-312"0,0 0 164 0,0 0 269 16,0 0 187-16,0 0-12 0,0 0-423 15,0 0-81-15,-31 6-4 16,31-6-260-16,2-1 12 0,6-2-8 16,3 2-36-16,5-1-12 0,1 1 0 15,3 1-16-15,1 0-32 0,0 1-40 16,1 1 8-16,3 2 80 0,6-2-4 15,6-1 12-15,1 1-8 0,9 0 84 16,-3-2-48-16,1 0 44 0,3 0 60 16,-1 0-132-16,5 0 28 0,0 0-24 15,-3-2-4-15,7 0-8 0,-2 0 0 16,4-1 8-16,4 1-8 16,-4 0 0-16,6 0-8 0,0 2 8 15,2 0 4-15,2 0-4 0,0 0 0 16,7 3 0-16,-3-1 0 0,2 1 0 15,1 0 0-15,-3 0 0 16,3-1 0-16,-1 0 4 0,3 0-4 16,-3 0 0-16,-2-1 4 0,-1 0 4 15,1 0-8-15,-4 1 0 0,0-1 8 16,1 0-8-16,-1 0 0 16,2-1 4-16,2 0-4 0,-3 0 0 15,3 0 0-15,-2 0 0 0,3 2 0 16,1-2-4-16,5 0 4 0,-1 0 8 15,1 0-8-15,1-2 0 0,-3-1 4 16,3 1 12-16,-5 0-16 0,3-1 32 16,1 0 64-16,-3 1 60 0,-5 1 61 15,-3-1-217-15,-2 0 0 0,-6 1 0 16,2-1 0-16,2-1 0 16,-6 1 0-16,0-2 0 0,0 1 0 15,-7-1 0-15,1-2 0 0,-9 0 0 16,-5 0 0-16,-7 3 0 0,-7-1 0 15,-1 2 0-15,-12 0 0 16,-3 0 0-16,-6 1 0 0,-2 1 0 16,0 0 0-16,-6 0-533 0,-5 0-363 15,-3 0-329-15,1 0-2497 0</inkml:trace>
  <inkml:trace contextRef="#ctx0" brushRef="#br1" timeOffset="85818.45">12237 10417 3997 0,'0'0'445'0,"0"0"35"0,0 0 8 0,0 0 284 0,0 0-283 15,0 0-5-15,0 0 164 0,0 0-488 16,0 0-4-16,38 58-83 16,-24-9-73-16,-2 3 0 0,7-2 0 15,-2 2 0-15,3-1 0 0,3 1 0 16,2-3 0-16,2-3 0 0,-7-5 0 15,-3-9 0-15,-7-12-533 0,-4-8-2068 0</inkml:trace>
  <inkml:trace contextRef="#ctx0" brushRef="#br1" timeOffset="87301.65">8812 10997 6795 0,'0'0'1140'0,"0"0"-883"0,0 0-257 0,0 0 0 0,0 0 0 0,0 45 0 15,0-11 0-15,-6 4 0 0,-2 2 0 16,-3-2 0-16,-1 2 0 0,2 3 0 15,-5 1 0-15,3 1 0 16,-3-1 0-16,3-5 0 0,2-4 0 16,5-7 0-16,-1-6 0 0,6-5 0 15,0-5 0-15,6-2 0 16,5-5 0-16,5-1 0 0,9-1 0 16,8-2 0-16,4 0 0 0,5 0 0 15,3 0 0-15,-6-1 0 0,-3 2 0 16,-5-1 0-16,-9 4 0 0,-7-2 0 15,-9 1-1241-15,-2-4-1068 0</inkml:trace>
  <inkml:trace contextRef="#ctx0" brushRef="#br1" timeOffset="88118.97">9273 11532 720 0,'0'0'652'0,"0"0"-156"0,0 0-276 0,0 0 165 0,0 0 479 0,0 0-288 0,0 0 397 15,0 0-277-15,0 0-44 16,27-40 277-16,-27 29-325 0,0-2-179 16,0-2-425-16,-4 4 0 0,2 2 0 15,-2 4 0-15,0 1 0 0,1 2 0 16,-5-1 0-16,2 2 0 15,-9 4 0-15,-5 9 0 0,-3 8 0 16,-4 7 0-16,2 5 0 0,9 0 0 16,6 4 0-16,3 2 0 0,7-1 0 15,7-5 0-15,7-2 0 0,3-10 0 16,9-6 0-16,1-8 0 16,4-6 0-16,0-3 0 0,0-8 0 15,-4-7 0-15,-6-2 0 0,-5-5 0 16,-5-1 0-16,-7-2 0 0,-4-1 0 15,-8 2 0-15,-3-1 0 0,-1 2 0 16,-5 0 0-16,3 3 0 0,-1 2 0 16,5 7 0-16,4 5 0 0,4 6 0 15,2 2-465-15,0 1-475 16,2 0-1173-16,4 8-244 0</inkml:trace>
  <inkml:trace contextRef="#ctx0" brushRef="#br1" timeOffset="88451.56">9449 11429 5130 0,'0'0'796'0,"0"0"521"0,0 0-733 0,4 45-219 0,0-19-365 16,6 3 0-16,-3 3 0 0,-1-3 0 16,4 2 0-16,-6-1 0 0,2-3 0 15,-1-2 0-15,1-7 0 16,-2-7 0-16,2-4 0 0,-2-3 0 16,2-4 0-16,-1-1 0 0,5-12 0 15,-2-12 0-15,3-8 0 0,-1-6 0 16,0 0 0-16,-1 3 0 15,1 0 0-15,-4 5 0 0,4 6 0 16,-3 4 0-16,-3 10-1577 0,-4 3-364 16,2 4-400-16</inkml:trace>
  <inkml:trace contextRef="#ctx0" brushRef="#br1" timeOffset="88834.92">9674 11629 3229 0,'0'0'1677'15,"0"0"-929"-15,46 23 64 0,-30-23-31 16,1-3-349-16,3-5-100 0,-3-5-151 16,-3-2-181-16,3-4 0 0,-3-1 0 15,-1-2 0-15,1 1 0 16,-3 2 0-16,-5 4 0 0,-2 7 0 16,-2 4 0-16,-2 2 0 0,0 2 0 15,0 4-45-15,-2 7-231 0,-6 9 96 16,6 4-56-16,-3 1 64 15,5-2 44-15,7-3-240 0,1-1 99 16,2-1 93-16,3-3 48 0,1-2 100 16,-4-3 28-16,-3-4 16 0,-3-2-8 15,-2-1 40-15,-2-2 244 0,0 0 17 16,-2-1 247-16,-9-3 188 16,-3-9-711-16,4-4-33 0,3-4 0 15,7-3 0-15,5-3 0 0,5-2 0 16,6-2 0-16,5-1 0 0,0 0 0 15,-1-1 0-15,-3 2 0 0,-5 1 0 16,3 0 0-16,-5 8-553 0,1 0-3153 16</inkml:trace>
  <inkml:trace contextRef="#ctx0" brushRef="#br1" timeOffset="89385.38">10220 11008 6062 0,'0'0'765'0,"0"0"-37"0,0 0-392 0,-10 64-35 15,5-17-301-15,3 8 0 0,-2 2 0 16,4-4 0-16,-4 3 0 15,2 0 0-15,-2 1 0 0,-2 0 0 16,-1-5 0-16,-1-5 0 0,6-8 0 16,-2-7 0-16,0-9 0 0,4-9 0 15,0-8 0-15,4-5 0 16,2-2 0-16,9-12 0 0,5-14 0 16,7-7 0-16,0-3-25 0,-2 5-211 15,-2 10 76-15,-7 6 144 0,-6 7 4 16,-5 6 24-16,-1 3 120 0,-4 3 173 15,0 8-305-15,2 4 0 0,-2 5 0 16,0 2 0-16,0-1 0 0,0-3 0 16,4-1 0-16,0-1 0 0,-2-3 0 15,2-1 0-15,0-2 0 16,-2-3 0-16,3-4-241 0,-1 0-551 16,-2-1-1205-16,8-2-64 0</inkml:trace>
  <inkml:trace contextRef="#ctx0" brushRef="#br1" timeOffset="89869.01">10561 11572 5382 0,'0'0'1397'0,"-27"-46"-777"15,13 26-56-15,-1 7-335 16,3 7-229-16,-3 6 0 0,3 6 0 16,-3 9 0-16,3 6 0 0,-3 5 0 15,9 2 0-15,-2 0 0 0,6-2 0 16,2-2 0-16,10-5 0 0,3-4 0 15,3-6 0-15,5-7 0 0,0-2 0 16,3-8 0-16,-3-4 0 0,2-3 0 16,-7-2 0-16,-1-2 0 0,-1 1 0 15,-3 4 0-15,-5 0 0 16,0 5 0-16,-6 5 0 0,4 1 0 16,-2 3 0-16,2 2 0 0,0 7 0 15,7 10 0-15,-5 1 0 0,-2 4 0 16,-4 1 0-16,0-2-37 0,0-3-7 15,0-2 16-15,-4-7-36 16,4-3 24-16,0-4-16 0,0-4-24 16,0 0 80-16,4-5-4 0,2-9 16 15,5-9-12-15,5-5 4 16,1 0 0-16,-3 2-4 0,3 6 4 16,-7 1 4-16,0 7-8 0,-5 4 120 0,-3 6-64 15,2 2 16-15,-4 0-8 16,4 4-55-16,-4 7-9 0,0 6 0 15,0 3 0-15,0 1 0 0,0 0 0 16,0-6 0-16,0 2 0 0,0-3 0 16,0-2 0-16,2 1 0 0,6-1 0 15,-6-3-253-15,7-1-315 16,1-3-1009-16,-4-2-4 0,4-2-423 0</inkml:trace>
  <inkml:trace contextRef="#ctx0" brushRef="#br1" timeOffset="90285.51">10983 11619 6110 0,'0'0'853'0,"-38"-39"-349"0,16 25 221 0,1 9-725 15,0 4 0-15,1 4 0 16,-1 6 0-16,4 4 0 0,1 5 0 0,1 1 0 16,5-1 0-16,6 0 0 0,4-3 0 15,8-2 0-15,3-3 0 16,11-6 0-16,-1-2 0 0,6-3 0 15,-2-3 0-15,2-4 0 0,-7 2 0 16,-3 2 0-16,-3 3 0 0,-1 2 0 16,1 9 0-16,3 7 0 0,-1 8 0 15,3 6 0-15,3 7 0 16,-7 1 0-16,2 2 0 0,-7 4 0 16,-4 0 0-16,-6 3 0 0,-12 2 0 15,-7 2 0-15,-4 4 0 0,-8-2 0 16,-6 1 0-16,-10-5 0 0,-1-4 0 15,-10-6 0-15,2-9 0 16,3-6 0-16,5-12 0 0,7-8 0 16,-1-10 0-16,9-14 0 0,6-12 0 15,9-2 0-15,16-4 0 0,12 4 0 16,17-1 0-16,14 0 0 16,13-1 0-16,4-2 0 0,6 5 0 15,2 2 0-15,-8 3 0 0,-4 2 0 16,-17 8 0-16,-12-1-1537 0</inkml:trace>
  <inkml:trace contextRef="#ctx0" brushRef="#br1" timeOffset="121569.22">11927 17727 3057 0,'0'0'2145'0,"0"0"-1345"0,0 0 437 16,0 0-473-16,0 0-575 0,0 0-189 16,0 0 0-16,0 0 0 0,-4 0 0 15,2 13 0-15,2 10 0 0,0 15 0 16,2 7 0-16,2 5 0 0,0 0 0 16,-4-2 0-16,0-1 0 0,-4-4 0 15,0-3 0-15,2-3 0 0,2-8 0 16,0-4 0-16,0-9 0 0,0-7-61 15,0-5-991-15,0-3-269 16,2-6-3085-16</inkml:trace>
  <inkml:trace contextRef="#ctx0" brushRef="#br1" timeOffset="122153.2">11938 17974 4786 0,'0'0'1128'16,"0"0"-471"-16,0 0-25 0,0 0 132 16,0 0-539-16,0 0-225 0,0 0 0 15,0 0 0-15,0 0 0 0,0 0 0 16,-7 4 0-16,14 1 0 0,7-3 0 15,3 2 0-15,14-2 0 16,6 0 0-16,15-1 0 0,5-1 0 16,7 0 0-16,5 0 0 0,1 0 0 15,2 0 0-15,7-2 0 0,6 1 0 16,4 0 0-16,-1 1 0 16,7 0 0-16,1-1 0 0,3 1 0 15,6 0 0-15,1 0 0 0,-3 1 0 16,7 2 0-16,-3-1 0 15,9 2 0-15,0 1 0 0,3-1 0 16,5-3 0-16,5 2 0 0,5-3 0 16,0 0 0-16,7 0 0 0,6 0 0 15,-1-3 0-15,3 3 0 0,2-3 0 16,0 0 0-16,-2 3 0 0,-2-1 0 16,-5 1 0-16,1 1 0 0,-2 1 0 15,1 1 0-15,-5 1 0 0,-1-1 0 16,-2 1 0-16,-1-1 0 0,-5 0 0 15,-2-1 0-15,0-1 0 16,-6 0 0-16,-4-1 0 0,-11 1 0 16,-6-1 0-16,-6 0 0 0,-8-1 0 15,-10-3 0-15,-7-1 0 0,-10 0 0 16,-11-1 0-16,-6 2 0 16,-7-1 0-16,-10-1 0 0,-13 0 0 15,-5-1-141-15,-6 2-1656 0,-10-8-692 0</inkml:trace>
  <inkml:trace contextRef="#ctx0" brushRef="#br1" timeOffset="122519.15">18017 17680 2305 0,'0'0'3121'0,"0"0"-2165"0,0 0-247 0,0 0 392 0,0 0-1101 15,0 0 0-15,0 0 0 0,-8 42 0 16,-11 8 0-16,7 8 0 16,1 10 0-16,7-3 0 0,10-5 0 15,3 1 0-15,1-4 0 0,0-4 0 16,1-5 0-16,-3-2 0 0,0-7 0 16,-2-10 0-16,1-6 0 0,-3-12-1722 15,-2-11-1243-15</inkml:trace>
  <inkml:trace contextRef="#ctx0" brushRef="#br1" timeOffset="124469.36">14030 16514 1448 0,'0'0'52'0,"0"0"961"0,28-38-725 16,-15 27-100-16,-3 2 16 15,1 2-140-15,-1 1-64 0,0 0-276 0,-4 3-64 16,-6 0 212-16,5 1 128 16,-5 0 400-16,4 0 128 0,-4 1 573 15,0 0-441-15,0 0-132 0,0 0 192 16,0 1-383-16,0 0-77 0,0 0 220 16,0 0-144-16,0 1-20 0,2 2-303 15,-2 3-13-15,4 5 0 0,-4 7 0 16,0 4 0-16,-4 6 0 0,-7 2 0 15,-1 2 0-15,-7 8 0 16,-3 3 0-16,1 4 0 0,-4 1 0 16,2-3 0-16,7-1 0 0,1-6 0 15,5-5 0-15,0-3 0 0,6-9 0 16,4-2 0-16,0-1 0 16,0-4 0-16,4-3 0 0,2-3 0 15,4-1 0-15,9-1 0 0,8-2 0 16,4-4 0-16,8-3 0 15,11-3 0-15,-1-2 0 0,3 1 0 16,-9 0 0-16,-1 1 0 0,-15 2 0 16,-7 2 0-16,-11 2 0 0,-7 0-461 15,-2-5-2312-15</inkml:trace>
  <inkml:trace contextRef="#ctx0" brushRef="#br1" timeOffset="125136.18">14612 16953 5930 0,'0'0'905'0,"0"0"-273"0,-6-36 93 0,2 21-725 0,-2-2 0 0,0 4 0 15,-5 5 0-15,1 2 0 0,-4 5 0 16,3 2 0-16,1 7 0 0,-7 10 0 15,1 6 0-15,1 3 0 16,3 4 0-16,2 1 0 0,1 0 0 16,7-3 0-16,2 0 0 0,2-4 0 15,13-5 0-15,-5-7 0 0,7-3 0 16,3-8 0-16,1-2 0 16,0-11 0-16,1-9-573 0,-7 2-1476 15,1-5-1549-15</inkml:trace>
  <inkml:trace contextRef="#ctx0" brushRef="#br1" timeOffset="125336.15">14712 16520 6731 0,'0'0'300'0,"0"0"861"16,0 0-1161-16,0 0 0 0,-31 42 0 16,20-7 0-16,5 8 0 0,0 3 0 15,2 4 0-15,0 3 0 0,-3 8 0 16,1 0 0-16,0 0 0 0,2-7 0 15,0-4 0-15,4-11 0 16,4-10 0-16,2-10 0 0,9-11 0 16,-3-10-1161-16,-2-5-188 0,1-10-636 0</inkml:trace>
  <inkml:trace contextRef="#ctx0" brushRef="#br1" timeOffset="125602.51">14768 16900 6991 0,'0'0'628'0,"0"0"-112"0,0 0-459 16,0 0-57-16,-15 45 0 0,11-20 0 16,2 4 0-16,2 1 0 0,0-4 0 15,6-1 0-15,0-4 0 0,11-3 0 16,-3-4 0-16,7-7 0 0,2-4 0 16,1-3 0-16,-3-10 0 0,2-4 0 15,-5-4 0-15,-5-7 0 0,-3 1 0 16,1-2 0-16,-11 0 0 0,4 0 0 15,-4 3 0-15,0 2 0 16,0 8 0-16,0 6 0 0,0 5 0 16,0 2-377-16,2 0-867 0,2 0 43 15,2 3-1596-15</inkml:trace>
  <inkml:trace contextRef="#ctx0" brushRef="#br1" timeOffset="125835.42">15148 16970 7019 0,'0'0'812'0,"0"0"-451"16,-48-22-361-16,36 19 0 0,2 1 0 15,1 2 0-15,7 0 0 0,-2 1 0 16,-2 4 0-16,-2 8 0 0,-3 9 0 16,1 5 0-16,2 1 0 0,4 1 0 15,4-4 0-15,0-4 0 0,12-1 0 16,7-3 0-16,1-8 0 0,9-4 0 15,6-5 0-15,-2-7 0 16,3-8 0-16,-3-6 0 0,-2-6 0 16,-11 5-1301-16,-5-3-1681 0</inkml:trace>
  <inkml:trace contextRef="#ctx0" brushRef="#br1" timeOffset="126035.66">15359 16514 7163 0,'0'0'1020'0,"0"0"-1011"0,0 0-9 16,0 0 0-16,0 0 0 0,0 0 0 15,-13 51 0-15,9-10 0 0,2 11 0 16,2 5 0-16,8 0 0 0,1 4 0 16,-3 2 0-16,-6 0 0 0,0 1 0 15,-4-2 0-15,-9-3 0 0,-1-8 0 16,1-16-349-16,3-10-1528 0</inkml:trace>
  <inkml:trace contextRef="#ctx0" brushRef="#br1" timeOffset="126186.34">15193 16909 7971 0,'0'0'221'0,"50"-35"-221"0,-23 21 0 15,-2 6 0-15,-5 1 0 0,3 7 0 16,-2 0 0-16,4 2 0 15,6 4 0-15,-5 0 0 0,-3-1-493 16,-8-4-2708-16</inkml:trace>
  <inkml:trace contextRef="#ctx0" brushRef="#br2" timeOffset="179537.33">22732 15451 6474 0,'0'0'337'0,"0"0"259"0,-39 20 189 0,29 0-785 16,1 9 0-16,1 8 0 0,6 8 0 16,2 4 0-16,2 7 0 0,2 3 0 15,2 3 0-15,5 1 0 16,-5 0 0-16,-2-5 0 0,0-4 0 16,-2-8 0-16,-2-6 0 0,0-11-61 15,0-10-1023-15,0-12-285 0,-2-7-3665 0</inkml:trace>
  <inkml:trace contextRef="#ctx0" brushRef="#br2" timeOffset="179753.37">22740 15419 7191 0,'0'0'1001'0,"0"0"-1001"0,0 0 0 16,0 0 0-16,0 0 0 0,0 0 0 15,15 43 0-15,6-7 0 0,3 9 0 16,5 2 0-16,0 0 0 0,-2 4 0 16,-2 0 0-16,-6 0 0 15,-3-4 0-15,-4-4 0 0,-3-5 0 16,-3-9 0-16,-2-11-965 0,-4-8-2557 0</inkml:trace>
  <inkml:trace contextRef="#ctx0" brushRef="#br2" timeOffset="180253.63">22945 15858 6014 0,'0'0'1705'0,"0"0"-1232"0,33-29-473 0,-14 3 0 0,1-6 0 0,1-1 0 16,-4-5 0-16,1-1 0 0,-3-1 0 15,-1-1 0-15,-4 2 0 0,7 0 0 16,-3 2 0-16,-1 5 0 0,1 7 0 16,-3 11 0-16,-5 7 0 15,-2 7 0-15,-4 3 0 0,0 12 0 16,0 14 0-16,-6 13 0 0,0 10 0 15,-1 6 0-15,3 5 0 0,4 0 0 16,2 1 0-16,7-5 0 0,1-3 0 16,2-5 0-16,3-6 0 0,-1-6 0 15,-5-4 0-15,5-7 0 16,-8-6 0-16,-6-10 0 0,4-5-2582 16,-8-7-2116-16</inkml:trace>
  <inkml:trace contextRef="#ctx0" brushRef="#br2" timeOffset="180736.71">23392 15804 4165 0,'0'0'2854'0,"0"0"-2002"0,0 0-531 0,0 0-321 0,0 0 0 16,0 0 0-16,-3 56 0 0,-3-21 0 15,2 6 0-15,0-2 0 0,4 2 0 16,0 0 0-16,10-2 0 16,5-5 0-16,3-6 0 0,3-7 0 0,6-9 0 15,2-9 0-15,6-7 0 16,0-11 0-16,0-9 0 0,-2-4 0 15,-6-6 0-15,-4-4 0 0,-11 0 0 16,1 0 0-16,-9 1 0 16,-4 4 0-16,-6 1 0 0,-5 5 0 15,7 4 0-15,-2 9-205 0,6 7-1472 16,0 4-3-16,0 3-525 0</inkml:trace>
  <inkml:trace contextRef="#ctx0" brushRef="#br2" timeOffset="181036.41">23908 15843 6679 0,'0'0'1352'0,"-33"-16"-1191"15,21 11-161-15,6 5 0 0,-1 6 0 16,-3 10 0-16,0 7 0 0,-1 7 0 16,3 4 0-16,4 1 0 0,2 1 0 15,4 0 0-15,6-3 0 16,5-3 0-16,5-8 0 0,5-8 0 16,6-6 0-16,4-8 0 0,4-11 0 15,11-10 0-15,-5-7 0 0,-8 2-409 16,-6-5-2420-16</inkml:trace>
  <inkml:trace contextRef="#ctx0" brushRef="#br2" timeOffset="181353.22">24192 15418 5550 0,'0'0'2642'0,"0"0"-2642"15,0 0 0-15,-7 55 0 0,7-17 0 16,0 6 0-16,4 6 0 0,1 1 0 15,-1 9 0-15,-2 1 0 16,-2 3 0-16,-6-1 0 0,-1-5 0 0,1-8 0 16,-2-9 0-16,6-15 0 15,2-11 0-15,0-8 0 0,0-7 0 16,6-4 0-16,4-16 0 0,7-13 0 16,4-9 0-16,1-1 0 0,-1 9 0 15,-2 14 0-15,-9 8 0 0,-2 9 0 16,-6 3 0-16,4 4 0 0,1 13 0 15,-1 10 0-15,4 8 0 16,1 4 0-16,-5-1 0 0,4-8 0 16,5-2 0-16,1-4 0 0,11-2 0 15,-6-8-149-15,1-2-2452 0</inkml:trace>
  <inkml:trace contextRef="#ctx0" brushRef="#br2" timeOffset="181955.26">25116 15882 5898 0,'0'0'1073'0,"0"0"-85"0,0 0-755 0,12 37-233 0,-10-7 0 0,0 4 0 16,-2-2 0-16,0-3 0 0,2 0 0 0,0-1 0 15,-2-3 0-15,0-4 0 16,-2-6 0-16,0-3 0 0,-2-7 0 15,4-3 0-15,-2-2 0 0,2-7 0 16,6-15 0-16,6-13 0 0,11-10 0 16,2-5 0-16,4 3 0 15,-2 10 0-15,-7 9 0 0,-1 12 0 16,-9 7 0-16,-5 8 0 0,-1 4 0 16,-2 10 0-16,0 10 0 0,-2 8 0 15,0 3 0-15,-2-1 0 0,2-4 0 16,0-6 0-16,4-1 0 0,0-8 0 15,6-5 0-15,3-4 0 16,1-8 0-16,7-8 0 0,-5-8 0 16,5-8 0-16,-2-1 0 0,-1-1 0 15,-3 2 0-15,-1 3 0 0,-5 4 0 16,-3 5 0-16,-4 8 0 0,0 5 0 16,-2 2 0-16,0 7 0 15,-4 8 0-15,0 12 0 0,-3 4 0 16,1 3 0-16,6-5 0 0,2-4 0 15,7-4 0-15,7-3 0 0,5-2 0 16,6-6 0-16,6-6-841 0,-9-3-728 16,1-3-620-16</inkml:trace>
  <inkml:trace contextRef="#ctx0" brushRef="#br2" timeOffset="182253.3">25802 16006 5066 0,'0'0'1997'0,"-23"-54"-1237"0,9 25-391 0,1 3-369 16,3 2 0-16,2 9 0 0,3 5 0 15,3 5 0-15,0 3 0 16,0 2 0-16,-8 6 0 0,-2 10 0 16,-3 9 0-16,-1 7 0 0,3 5 0 15,5-1 0-15,4-1 0 0,4 0 0 16,12-5 0-16,7-5 0 16,6-4 0-16,6-8 0 0,0-3 0 15,0-7 0-15,-5-3 0 0,-7-7 0 16,-9-7 0-16,-6-7 0 0,-4-2 0 15,-2-7 0-15,-8-5 0 0,0-4 0 16,-7-3 0-16,3 1 0 0,1 7 0 16,7 6 0-16,6 7 0 15,6 6 0-15,5 4 0 0,1 5 0 16,5 5 0-16,-5 2 0 0,5 6-1169 16,-9-1-328-16,2 2-332 0</inkml:trace>
  <inkml:trace contextRef="#ctx0" brushRef="#br2" timeOffset="182437.41">25893 16076 4317 0,'0'0'1501'0,"2"42"-801"0,0-24-35 16,4-11 11-16,-2-3-380 0,0-4-259 15,0 0-37-15,3-7 0 0,-1-13 0 16,0-13 0-16,0-7 0 16,-2-3 0-16,1 4 0 0,1 11 0 0,-2 3 0 15,2 8 0-15,-2 5 0 16,0 6 0-16,5 2 0 0,-1 3 0 15,2 1 0-15,-1 0-1281 0,-3 3-1925 16</inkml:trace>
  <inkml:trace contextRef="#ctx0" brushRef="#br2" timeOffset="182686.42">26064 16012 5842 0,'0'0'1509'15,"33"3"-668"-15,-12-9-841 0,-2-5 0 16,-1-1 0-16,-3-4 0 0,-3-3 0 15,-2 0 0-15,-5-1 0 16,-5-1 0-16,-5-2 0 0,-5 3 0 16,-4 2 0-16,-1 8 0 0,-3 6 0 15,1 8 0-15,-4 10 0 0,1 10 0 16,1 5 0-16,3 6 0 16,3 0 0-16,7 2 0 0,10-3 0 15,11-1 0-15,11-3 0 0,12-9 0 0,15-6 0 16,22-8 0-16,12-7 0 15,6-4 0-15,-19-3-1625 0,-2-5-2834 16</inkml:trace>
  <inkml:trace contextRef="#ctx0" brushRef="#br2" timeOffset="183220.16">27311 15882 4722 0,'0'0'1820'0,"0"0"-867"0,-19-45-256 0,5 34-697 0,-1 3 0 15,-1 5 0-15,-3 3 0 0,-2 7 0 16,-1 11 0-16,-1 5 0 0,4 7 0 16,3 2 0-16,5 1 0 0,5 1 0 15,6-4 0-15,0-2 0 16,9-5 0-16,3-3 0 0,9-4 0 15,3-7 0-15,7-5 0 0,7-4 0 16,1-7 0-16,0-6 0 0,0-4-1029 16,-8 2-440-16,-4-1-3345 0</inkml:trace>
  <inkml:trace contextRef="#ctx0" brushRef="#br2" timeOffset="183503.54">27592 15850 5558 0,'0'0'2117'16,"-31"-48"-1600"-16,10 25-517 0,1 9 0 15,1 5 0-15,5 7 0 0,-1 4 0 16,3 10 0-16,-1 6 0 16,1 7 0-16,1 5 0 0,1 4 0 15,4 4 0-15,4 1 0 0,2 1 0 16,6-4 0-16,11-3 0 0,3-6 0 16,9-8 0-16,2-7 0 0,2-8 0 15,-2-4 0-15,-4-8 0 16,-6-6 0-16,-9-7 0 0,-3-3 0 15,-7-5 0-15,-2-4 0 0,0-4 0 16,-5-4 0-16,-3-2 0 0,2 0 0 16,-2 3 0-16,2 6 0 15,3 9 0-15,1 9 0 0,2 8 0 16,2 6 0-16,5 3-69 0,1 8-1291 16,-2 0 83-16,4 5-300 0</inkml:trace>
  <inkml:trace contextRef="#ctx0" brushRef="#br2" timeOffset="183903.52">27724 15977 5502 0,'0'0'1161'0,"-4"38"-225"16,2-22-343-16,2-7-593 0,-2-4 0 15,2-3 0-15,0-1 0 0,0-1 0 16,4-6 0-16,0-10 0 0,4-9 0 16,1-6 0-16,-1 0 0 15,2 4 0-15,-1 8 0 0,-3 5 0 16,0 6 0-16,0 4 0 0,-4 4 0 15,5 2 0-15,-3 8 0 0,2 8 0 16,-4 4 0-16,-2 4 0 0,0-1 0 16,0-3 0-16,0-2 0 15,4-1 0-15,2-5 0 0,-2-2 0 16,3-5 0-16,-3-4 0 0,0-1 0 16,2-2 0-16,4-7 0 0,3-8 0 15,-1-5 0-15,1-5 0 0,1-1 0 16,-4 2 0-16,3 2 0 0,-3 1 0 15,3 4 0-15,-7 4 0 16,0 5 0-16,-2 4 0 0,-2 3 0 16,2 1 0-16,0 2 0 0,3 8 0 15,3 9 0-15,-2 4 0 0,-2 6 0 16,-1 2 0-16,-1 1 0 16,0 6 0-16,-2 0 0 0,2 6 0 15,0 3 0-15,-4 2 0 0,0-11-689 16,0 2-900-16</inkml:trace>
  <inkml:trace contextRef="#ctx0" brushRef="#br2" timeOffset="184220.6">27966 16767 3609 0,'0'0'1749'0,"0"0"-821"0,0 0 345 0,-19-55-793 0,17 17-327 0,0-10-153 15,-2-10 0-15,4-11 0 0,0-6 0 16,6-3 0-16,11-2 0 0,6 5 0 15,8 5 0-15,2 5 0 16,2 6 0-16,0 5 0 0,2 5 0 16,-4 10 0-16,-4 6 0 0,-4 8 0 15,-6 8 0-15,-7 6 0 0,-6 5 0 16,-2 5 0-16,-2 1 0 0,1 3 0 16,-3 9 0-16,0 13 0 15,0 7 0-15,-7 7 0 0,1 7 0 16,0-2 0-16,-4 2 0 0,-3-1 0 15,1-2 0-15,-3-6 0 0,-1-5 0 16,-1-7 0-16,-1-10 0 0,-3-9-69 16,4-9-659-16,1-14-745 15,6 0-100-15,5-9-840 0</inkml:trace>
  <inkml:trace contextRef="#ctx0" brushRef="#br2" timeOffset="184403.56">28367 15408 6627 0,'0'0'1212'0,"0"0"-859"16,0 0-353-16,-12 43 0 16,3-4 0-16,-1 12 0 0,4 3 0 15,2 1 0-15,2 4 0 0,2 1 0 16,2-1 0-16,0 0 0 16,-2-2 0-16,-2-6 0 0,-2-5 0 15,-1-11 0-15,3-12-1786 0,0-11-1415 0</inkml:trace>
  <inkml:trace contextRef="#ctx0" brushRef="#br2" timeOffset="184553.39">28483 15890 8192 0,'0'0'0'0,"0"0"0"0,-6 48 0 16,4-21 0-16,2 4 0 0,2 0 0 15,0-1 0-15,4-1 0 0,0-4 0 16,0-3 0-16,3-4 0 0,-5-5 0 15,0-6-1189-15,-2-4-692 0</inkml:trace>
  <inkml:trace contextRef="#ctx0" brushRef="#br2" timeOffset="184653.22">28561 15596 6278 0,'0'-71'313'16,"2"27"-45"-16,1 10-268 0,-3 30-64 15,0 4-1929-15,-5 3-861 0</inkml:trace>
  <inkml:trace contextRef="#ctx0" brushRef="#br2" timeOffset="185053.73">28793 15906 5938 0,'0'0'540'15,"0"0"81"-15,43-25 472 0,-43 23-1093 16,0 0 0-16,-6-2 0 0,-8 1 0 16,-13 2 0-16,-2 5 0 0,-6 8 0 15,4 9 0-15,8 4 0 16,0 5 0-16,9 2 0 0,5 0 0 16,7 1 0-16,4 0 0 0,7-6 0 15,7-2 0-15,7-8 0 0,6-8 0 16,4-5 0-16,4-7 0 0,0-8 0 15,-8 2-225-15,-2-5-1556 0</inkml:trace>
  <inkml:trace contextRef="#ctx0" brushRef="#br2" timeOffset="185370.28">29068 15935 7675 0,'0'0'517'15,"-15"-44"-517"-15,7 26 0 0,2 10 0 16,2 4 0-16,0 4 0 0,-9 4 0 15,-3 11 0-15,-7 11 0 0,-2 6 0 16,2 3 0-16,7-2 0 0,3-2 0 16,5-2 0-16,8-4 0 0,6-5 0 15,7-5 0-15,3-7 0 16,5-5 0-16,0-3 0 0,1-11 0 16,3-4 0-16,-2-4 0 0,-4-2 0 15,-3 2 0-15,-3 1 0 0,-3 6 0 16,-6 5 0-16,0 3 0 0,-4 4 0 15,0 4 0-15,2 8 0 0,0 9 0 16,0 3 0-16,2 2 0 16,1-7 0-16,3-3 0 0,4-6 0 15,3-4 0-15,3-5 0 0,-1-1-1217 16,-5-7-2717-16</inkml:trace>
  <inkml:trace contextRef="#ctx0" brushRef="#br2" timeOffset="185553.4">29471 15413 5750 0,'12'-33'2442'0,"-1"14"-2442"16,-5 7 0-16,-6 12 0 15,0 3 0-15,-2 13 0 0,-6 15 0 16,-1 13 0-16,-3 13 0 0,2 7 0 16,1 1 0-16,1 6 0 0,0-1 0 15,-5 0 0-15,3-4 0 0,-2-4 0 16,-3-3 0-16,1-3 0 0,-1-10 0 15,5-15-741-15,-3-9-1736 0</inkml:trace>
  <inkml:trace contextRef="#ctx0" brushRef="#br2" timeOffset="185720.29">29146 15923 7979 0,'0'0'213'15,"40"-7"-213"-15,-3 3 0 0,6 3 0 16,5-1 0-16,1-1 0 0,1 3 0 15,0 0 0-15,-3 0 0 0,-3 0 0 16,-3 3 0-16,-8-1 0 0,-10-1-61 16,-5-1-2100-16</inkml:trace>
  <inkml:trace contextRef="#ctx0" brushRef="#br2" timeOffset="186003.61">29628 16011 6587 0,'0'0'1176'0,"0"0"-747"0,0 0-429 15,0 0 0-15,35 18 0 16,-14-18 0-16,2-2 0 0,-3-4 0 16,1-3 0-16,-2-3 0 0,-5-1 0 15,-2-4 0-15,-1 2 0 0,-3-2 0 16,-4-2 0-16,0 1 0 0,-4-1 0 16,-2 5 0-16,0 4 0 15,-8 5 0-15,-5 5 0 0,-7 8 0 16,-7 9 0-16,-2 9 0 0,2 4 0 15,0 4 0-15,2 0 0 0,10-2 0 16,9-3 0-16,12-3 0 0,11-3 0 16,10-2 0-16,8-7 0 0,2-3 0 15,4-7 0-15,-2-4 0 16,-2-3-837-16,-10-1-472 0,-4-6-3373 0</inkml:trace>
  <inkml:trace contextRef="#ctx0" brushRef="#br2" timeOffset="186220.5">30017 15952 7643 0,'0'0'549'0,"-23"-41"-549"16,8 27 0-16,-3 8 0 0,-1 6 0 16,-1 3 0-16,-1 9 0 15,0 5 0-15,5 7 0 0,5 6 0 16,3 5 0-16,8 0 0 0,8-2 0 15,7-3 0-15,3-7 0 0,5-6 0 16,4-6 0-16,-2-9 0 0,2-5 0 16,-5-10 0-16,1-9 0 0,-8 2-1157 15,-1-4-844-15</inkml:trace>
  <inkml:trace contextRef="#ctx0" brushRef="#br2" timeOffset="186386.46">30124 15419 6791 0,'0'0'1348'0,"-18"38"-1295"16,5-1-53-16,-3 12 0 16,-1 12 0-16,1 1 0 0,-1 3 0 15,7 3 0-15,3-3 0 0,7-4 0 16,5-3 0-16,5-6 0 0,4-3 0 16,3-8 0-16,-3-12 0 0,1-8-981 15</inkml:trace>
  <inkml:trace contextRef="#ctx0" brushRef="#br2" timeOffset="187053.62">30872 15878 6991 0,'0'0'1044'0,"0"0"-887"0,-18 41-157 16,5-9 0-16,1 5 0 0,2-1 0 16,1 0 0-16,3 0 0 0,4-3 0 15,2-3 0-15,0-3 0 0,4-8 0 16,9-4 0-16,-1-9 0 0,1-4-1930 15,1-6-871-15</inkml:trace>
  <inkml:trace contextRef="#ctx0" brushRef="#br2" timeOffset="187203.73">31141 15555 5442 0,'0'0'2585'0,"0"0"-2420"16,0 0-165-16,-16-35 0 0,11 30 0 15,1 3 0-15,0 0 0 0,2 0-393 16,0 2-659-16,2 0-2062 0</inkml:trace>
  <inkml:trace contextRef="#ctx0" brushRef="#br2" timeOffset="187553.64">31414 15472 5522 0,'-6'-40'888'0,"4"7"-239"0,-4-5-21 16,-3 5-123-16,-3 2-505 0,-3 4 0 16,-3 4 0-16,-3 5 0 0,-2 4 0 15,-1 8 0-15,-3 5 0 16,4 5 0-16,-4 6 0 0,4 4 0 15,-1 4 0-15,5 4 0 0,7 4 0 16,1 5 0-16,11 8 0 0,4 7 0 16,13 6 0-16,4 8 0 0,1 7 0 15,-1 5 0-15,-7 0 0 16,-3 2 0-16,-7-4 0 0,-4-4 0 16,-2-2 0-16,-6-3 0 0,-5-7 0 15,-1-3 0-15,-1-7 0 0,1-10 0 16,-1-6 0-16,1-12-933 0,1-8-1892 15,1-9-1497-15</inkml:trace>
  <inkml:trace contextRef="#ctx0" brushRef="#br2" timeOffset="187687.38">31009 16058 7479 0,'0'0'713'0,"31"-23"-713"0,0 12 0 16,8 5 0-16,7 0 0 0,5 2 0 15,3 4 0-15,4 0 0 16,2 0 0-16,0 2 0 0,2 0 0 15,-8 1 0-15,-9-3 0 0,-14 1-141 16,-10-1-2024-16</inkml:trace>
  <inkml:trace contextRef="#ctx0" brushRef="#br2" timeOffset="188270.54">22284 16577 2749 0,'0'0'3810'0,"0"0"-2850"0,0 0-287 0,0 38-673 15,0-5 0-15,-3 9 0 0,1 5 0 16,2 1 0-16,0 4 0 0,5 4 0 16,-1 3 0-16,2 1 0 15,-2 0 0-15,-4 1 0 0,0-2 0 16,-2-1 0-16,-6-2 0 0,4-5 0 16,-5-6 0-16,-1-7 0 0,0-13-2498 15,-1-11-167-15</inkml:trace>
  <inkml:trace contextRef="#ctx0" brushRef="#br2" timeOffset="188436.98">22042 17080 6979 0,'0'0'648'0,"0"0"-184"16,0 0-363-16,0 0-101 0,0 0 0 16,0 0 0-16,56-35 0 15,-30 29 0-15,12-4 0 0,1-1 0 16,4-4 0-16,1-2 0 0,5-2 0 15,-3 0 0-15,-5-6 0 0,-12 8-1401 16,-6-5-372-16</inkml:trace>
  <inkml:trace contextRef="#ctx0" brushRef="#br2" timeOffset="188786.73">22519 16576 6414 0,'0'0'741'0,"0"40"-321"0,4-4 197 16,-2 7-617-16,3 8 0 0,-3 4 0 15,0 3 0-15,-2 1 0 16,0 2 0-16,0-2 0 0,0 1 0 16,0-4 0-16,-4-3 0 0,-1-7 0 15,1-12 0-15,2-10 0 0,0-13 0 16,2-9 0-16,4-4 0 0,7-15 0 16,7-14 0-16,9-12 0 15,0-5 0-15,-2-1 0 0,-7 11 0 16,-5 8 0-16,-7 11 0 0,-2 9 0 15,-2 5 0-15,-2 5 0 0,0 4 0 16,-2 9 0-16,-2 10 0 0,4 7 0 16,-4 2 0-16,4-2 0 15,0-4 0-15,4-2 0 0,0-2 0 16,2-4 0-16,5-3 0 0,-1-3 0 16,-2-2 0-16,3-4 0 0,-1-5-249 15,2-1-531-15,3-1 3 0,-3-4-1031 16,1 0 387-16,-5 0-444 0</inkml:trace>
  <inkml:trace contextRef="#ctx0" brushRef="#br2" timeOffset="189186.94">22823 17269 1988 0,'0'0'1941'0,"0"0"-1148"16,0 0 567-16,0 0-647 0,35-21-185 15,-22 7 328-15,5-4-843 0,1-1-13 16,-5-2 0-16,1-2 0 0,-3 0 0 16,-4-4 0-16,-1 0 0 0,-5 1 0 15,-2 0 0-15,-9 0 0 16,-3 3 0-16,-4 7 0 0,1 6 0 15,5 8 0-15,-3 6 0 0,3 11 0 16,-2 6 0-16,-1 10 0 16,5 3 0-16,0 4 0 0,6 2 0 15,2-1 0-15,4-4 0 0,8-3 0 16,5-7 0-16,5-6 0 0,3-7 0 16,0-4-153-16,0-4-255 0,-2-3-296 15,-7-1 332-15,3-1 159 0,-9-2-47 16,-2 1 120-16,3 2 140 0,-1 0 28 15,2 5-24-15,-3 2 44 0,1 1 160 16,-4 2-4-16,0-3 145 16,-2-4 319-16,-4 0-228 0,0-3-139 15,0 0-301-15,0-4 0 0,0-4 0 16,0-10 0-16,-4-10 0 0,-4-14 0 16,4-3 0-16,0 0 0 0,4 5 0 15,8 4 0-15,2 5 0 16,3 6 0-16,-3 3 0 0,5 4 0 15,-5 3 0-15,4-3 0 0,-5 5-541 16,7-2-2468-16</inkml:trace>
  <inkml:trace contextRef="#ctx0" brushRef="#br2" timeOffset="189670.26">23356 17184 6639 0,'0'0'1472'0,"0"0"-1391"0,0 0-81 0,0 0 0 16,0 0 0-16,0 0 0 0,48-25 0 15,-27 9 0-15,1-7 0 0,-1 0 0 16,-2-1 0-16,-5 0 0 0,-4-1 0 15,-1 6 0-15,-9-1 0 16,-11 1 0-16,-7 4 0 0,-3 3 0 16,-6 7 0-16,-2 6 0 0,-2 12 0 15,0 11 0-15,0 8 0 0,0 7 0 16,6 4 0-16,5 1 0 0,9-1 0 16,11-2 0-16,13-5 0 15,12-5 0-15,14-7 0 0,6-7 0 16,13-8 0-16,2-7 0 0,-12-2 0 15,3-2-1577-15</inkml:trace>
  <inkml:trace contextRef="#ctx0" brushRef="#br2" timeOffset="189953.38">24150 16981 3665 0,'0'0'2625'0,"0"0"-1652"16,0 0-44-16,0 0-929 0,-4 61 0 15,0-14 0-15,2 8 0 16,0-4 0-16,2-10 0 0,4-6 0 15,6-9 0-15,3-7 0 0,3-8 0 16,3-9 0-16,-5-2-1409 0,-1-11-1101 16</inkml:trace>
  <inkml:trace contextRef="#ctx0" brushRef="#br2" timeOffset="190103.56">24342 16603 4782 0,'0'0'2377'15,"0"0"-2209"-15,-43 1 344 16,33 10-192-16,-1 3-320 0,5 5-8 16,2 1-200-16,4 3-380 0,4-3-184 15,2-6-1117-15,5-1-12 0</inkml:trace>
  <inkml:trace contextRef="#ctx0" brushRef="#br2" timeOffset="190436.77">24518 17035 5446 0,'0'0'1289'0,"0"0"-313"15,2-36-495-15,-6 27-481 0,-10 0 0 16,-5 6 0-16,-6 1 0 0,-8 2 0 16,2 10 0-16,0 1 0 0,4 2 0 15,9 0 0-15,5-2 0 0,9-1 0 16,4-2 0-16,8 3 0 0,9-1 0 15,12 3 0-15,6-2 0 16,4 1 0-16,3 5 0 0,1-2 0 16,2 5 0-16,-1 0 0 0,-7-3 0 15,-12 1 0-15,-11 0 0 0,-14 1 0 16,-8 1 0-16,-13-1 0 0,-10 1 0 16,-10-2 0-16,0-3 0 15,-3-3 0-15,7-5 0 0,6-4 0 16,10-3 0-16,11-3 0 0,10-5 0 15,8-10 0-15,21-8 0 0,-4 2-617 16,12-3-1132-16</inkml:trace>
  <inkml:trace contextRef="#ctx0" brushRef="#br2" timeOffset="191104.47">25430 16947 5810 0,'0'0'753'0,"0"0"-213"0,0 0 308 15,0 0-607-15,12 37-241 0,-12 4 0 16,-2 11 0-16,-6 4 0 0,0-5 0 16,1-2 0-16,-1-6 0 0,4-7 0 15,4-6 0-15,0-11 0 0,0-8 0 16,4-6 0-16,6-8 0 0,5-13 0 15,3-7 0-15,3-12 0 16,-4 0 0-16,-1-1 0 0,-1-3 0 16,-3 3 0-16,-2 2 0 0,-1 3 0 15,-1 8 0-15,0 7 0 0,-4 8 0 16,0 3 0-16,1 5 0 0,-1 0 0 16,2 4 0-16,2 9 0 15,-2 8 0-15,1 6 0 0,-3 4 0 16,-4-3 0-16,0-3 0 0,0-3 0 15,0-4 0-15,0-8 0 0,2-4 0 16,0-3 0-16,2-3 0 0,2-3 0 16,5-10 0-16,3-14 0 15,5-8 0-15,-3-1 0 0,1 0 0 16,-3 5 0-16,-3 4 0 0,-1 2 0 16,-2 10 0-16,-4 4 0 0,0 6 0 15,-4 4 0-15,0 2 0 0,0 11 0 16,0 10 0-16,0 8 0 0,0 9 0 15,0 3 0-15,5-8 0 16,1 0 0-16,4-5 0 0,7-3 0 16,1-3 0-16,5-4 0 0,0-6 0 15,-5-5-1605-15,-3-3-641 0,-5-5-1595 0</inkml:trace>
  <inkml:trace contextRef="#ctx0" brushRef="#br2" timeOffset="191371.1">25994 17252 5962 0,'0'0'1657'0,"37"-48"-1084"0,-14 17-573 0,-6-1 0 15,-5-1 0-15,-2-4 0 0,-4 2 0 16,-6 0 0-16,0 4 0 0,-6 9 0 16,2 7 0-16,-4 6 0 0,-5 8 0 15,-5 6 0-15,-7 10 0 0,0 9 0 16,0 9 0-16,3 5 0 0,3 4 0 15,7 2 0-15,5 1 0 16,7-5 0-16,11-4 0 0,7-7 0 16,11-10 0-16,4-6 0 0,9-7-313 15,1-7-675-15,3-7 139 0,-3-7 61 16,-12 4-1377-16</inkml:trace>
  <inkml:trace contextRef="#ctx0" brushRef="#br2" timeOffset="191988.85">26379 17017 4522 0,'0'0'1776'0,"0"0"-983"16,-38-31-133-16,24 30-219 15,-3 2-441-15,1 8 0 0,-3 8 0 16,1 6 0-16,-3 4 0 0,4 2 0 16,5 0 0-16,4 1 0 0,6-4 0 15,4-5 0-15,10-2 0 0,5-5 0 16,-1-3 0-16,3-5 0 0,-1-6 0 15,1 0 0-15,0-8 0 0,-5-4 0 16,-4-2 0-16,1-1 0 16,-5 1 0-16,-2 0 0 0,0 1 0 15,0 2-41-15,-2 4-7 0,3 3 36 16,-3 4-80-16,0 0 40 16,4 6 52-16,2 5 0 0,0 8-12 15,1 3 12-15,-1 1 4 0,-4 3 0 16,-4-2-4-16,0-2 0 0,0 2-12 15,0-5-140-15,0-2-224 0,0-7 204 16,0-3 52-16,4-3-184 0,2-1 132 16,-1-1 124-16,1-1 48 15,2-1-4-15,0-4 4 0,3-5 60 16,-1-1-44-16,-2 1 24 0,-4 2-32 16,-2 2 0-16,0 0-8 0,3 1 84 15,-3-1 148-15,0 0-8 0,-2 2 116 16,0 0-236-16,0 3-16 0,0 0 92 15,0 0-68-15,0 0 1 0,0 3-113 16,0-1 0-16,0-2 0 16,2 0 0-16,2 0 0 0,0-6 0 15,0-5 0-15,0-6 0 0,0-8 0 16,1-10 0-16,1 2 0 0,2 1 0 16,2 4 0-16,1 10 0 15,-1 5 0-15,3 8 0 0,-1 5 0 16,0 5 0-16,5 5 0 0,-3 6 0 15,-1 4 0-15,1 2 0 0,-1 5 0 16,-5-1 0-16,0 0 0 0,-6-1 0 16,0-3 0-16,-2-3 0 15,-2-6 0-15,2-6 0 0,-2-3-1453 16,2-9-2933-16</inkml:trace>
  <inkml:trace contextRef="#ctx0" brushRef="#br2" timeOffset="192619.92">27530 16749 2152 0,'0'0'3130'0,"-8"-44"-1882"0,-7 18-783 15,-1 1-113-15,-7-3-64 0,-2-1-192 16,-4 0 0-16,2 0 76 0,0 3-108 15,1 0 65-15,1 5-129 0,0 4 0 16,2 6 0-16,0 6 0 16,1 2 0-16,1 4 0 0,-2 8 0 15,1 3 0-15,-1 6 0 0,4 3 0 16,7 4 0-16,6 3 0 0,8 5 0 16,10 6 0-16,9 6 0 0,8 0 0 15,2 4 0-15,0 0 0 0,-6 2 0 16,-5 2 0-16,-5 0 0 0,-5-2 0 15,-2 0 0-15,-2-1 0 16,-3-5 0-16,-1-2 0 0,-2-4 0 16,-5-4 0-16,-1-3 0 0,-2-3 0 15,-2-9 0-15,-1-5-1057 0,1-6-172 16,-2-8-2553-16</inkml:trace>
  <inkml:trace contextRef="#ctx0" brushRef="#br2" timeOffset="192769.99">27090 17240 6370 0,'0'0'557'0,"39"8"211"0,-6-14-271 15,2-3-497-15,2-8 0 0,1-2 0 16,-5-3 0-16,0-6 0 0,-2-1-689 16,-7 5-540-16,-1-4-395 0</inkml:trace>
  <inkml:trace contextRef="#ctx0" brushRef="#br2" timeOffset="192953.66">27623 16645 6518 0,'0'0'885'0,"0"0"-293"15,0 0-395-15,2 56-197 0,0-15 0 16,-2 10 0-16,-2 2 0 0,0 1 0 16,-2 3 0-16,0 1 0 15,2-3 0-15,-5 2 0 0,1-3 0 16,-2-2 0-16,2-6 0 0,0-5 0 15,6-9 0-15,2-8 0 0,6-10 0 16,4-10 0-16,-1-4-2390 0,-1-12-579 16</inkml:trace>
  <inkml:trace contextRef="#ctx0" brushRef="#br2" timeOffset="193220.06">27850 17099 6374 0,'0'0'745'0,"0"0"-81"0,-4-45-255 15,-4 39-409-15,-2 5 0 16,-7 3 0-16,1 10 0 0,-1 6 0 16,-2 6 0-16,5 6 0 0,4 3 0 15,3 3 0-15,7-1 0 0,9-1 0 16,7-6 0-16,7-2 0 0,6-7 0 16,2-5 0-16,2-5 0 15,-2-9 0-15,-4-3 0 0,-7-6 0 16,-5-7 0-16,-7-1 0 0,-6-4 0 15,-2-1 0-15,0-5 0 0,-6-3 0 16,0-4 0-16,-4-2 0 0,1 2 0 16,1 2 0-16,4 4-941 15,4 7-404-15,0 5-400 0</inkml:trace>
  <inkml:trace contextRef="#ctx0" brushRef="#br2" timeOffset="193604.06">28057 17056 6030 0,'0'0'1269'0,"0"0"-513"16,0 0-619-16,0 0-137 0,-14 53 0 15,7-22 0-15,1 5 0 0,4-2 0 16,2-3 0-16,0 0 0 16,2-5 0-16,6-5 0 0,1-3 0 15,-1-6 0-15,6-5 0 0,1-5 0 16,-1-4 0-16,5-9 0 0,-2-3 0 15,-3-4 0-15,0-1 0 0,-1-1 0 16,-3 1 0-16,-4 6 0 0,-1 4 0 16,-3 5 0-16,-2 2 0 15,2 2 0-15,-2 0 0 0,4 6 0 16,2 2 0-16,6 4 0 0,3-3 0 16,8-2 0-16,-1-4 0 0,5-8 0 15,0-3 0-15,0-7 0 0,-6-2 0 16,-1-2 0-16,-5-5 0 0,-3 0 0 15,-4-1 0-15,-5-2 0 16,-3 1 0-16,-3 0 0 0,-3 6 0 16,-4 2 0-16,0 5 0 0,-3 3 0 15,7 3-1786-15,0-2-2960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2T19:11:06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11712 8400 3265 0,'0'0'1957'0,"0"0"-641"0,0 0-535 0,0 0-101 0,0 0-487 16,0 0-193-16,0 0 0 0,-27 52 0 16,17-21 0-16,4 1 0 15,2 0 0-15,0 4 0 0,2 4 0 16,-3 5 0-16,-1 1 0 0,0 3 0 16,-4 1 0-16,-5 0 0 0,1-2 0 15,1 1 0-15,-1-3 0 16,4-1 0-16,-3-2 0 0,3-3 0 15,2-4 0-15,1-5 0 0,3-2 0 16,2-7 0-16,2-6 0 16,0-4 0-16,0-6 0 0,0-3 0 15,0 1 0-15,6 0 0 0,5-1 0 16,-1 0 0-16,17 0 0 0,4-2 0 16,10-1 0-16,13 0 0 0,12-4 0 15,11-4 0-15,16-1 0 0,6-1 0 16,2 2 0-16,-2 1 0 0,-10 2 0 15,-10 5 0-15,-7-1 0 0,-14 1 0 16,-4 0 0-16,-11 1 0 16,-8 0 0-16,-12 3 0 0,-8-1 0 15,-5 1 0-15,-10-2 0 0,0 2 0 16,-4 0 0-16,-7-1 0 0,-5-3-1906 0</inkml:trace>
  <inkml:trace contextRef="#ctx0" brushRef="#br0" timeOffset="401.01">11781 8392 1184 0,'0'0'1693'0,"0"0"-1001"0,0 0-140 0,0 0 549 0,0 0-317 0,0 0-167 15,0 0 323-15,0 0-448 16,10-33-355-16,-10 33-137 0,-6 1 0 15,-5 7 0-15,-3 7 0 0,-3 2 0 16,-7 4 0-16,1 0 0 16,-4 0 0-16,-4 1 0 0,4 0 0 15,0-3 0-15,2-4 0 0,5-5 0 16,5-5-137-16,9-4-163 0,0-1-632 16,2-6 323-16,8-8 141 0,6-5-824 15,0 1 11-15,3-1-292 0</inkml:trace>
  <inkml:trace contextRef="#ctx0" brushRef="#br0" timeOffset="549.02">11702 8346 3873 0,'0'0'2145'0,"0"0"-1152"0,0 0-125 15,0 0-555-15,0 0-313 0,0 0 0 16,-10 53 0-16,14-26 0 0,12 1 0 16,11-2 0-16,15-2 0 0,5-1 0 15,1-5 0-15,9-3 0 16,-5-3 0-16,-4-7 0 0,-11-2-465 15,-12-3-1732-15</inkml:trace>
  <inkml:trace contextRef="#ctx0" brushRef="#br0" timeOffset="1232.58">12872 9326 4069 0,'0'0'136'0,"2"57"261"0,8-28 119 16,-1-8-252-16,-3-5 40 16,0-5-208-16,2-4-32 0,-6-4 56 15,3-1-48-15,-5-1 36 0,0-1 288 16,-5-12 33-16,-5-9-173 0,-7-8 16 16,1-6-112-16,1-4 4 0,5-1 144 15,4-2-247-15,6 2-61 0,6 6 0 16,9 6 0-16,1 6 0 0,5 6 0 15,0 6 0-15,1 5 0 0,3 4 0 16,-4 1 0-16,-5 4 0 16,1 4 0-16,-3 2 0 0,-3 2-21 15,-1-4-1720-15,-4-2-720 0</inkml:trace>
  <inkml:trace contextRef="#ctx0" brushRef="#br0" timeOffset="1498.85">13188 9366 5122 0,'0'0'2797'15,"0"0"-2524"-15,31-55-273 0,-20 27 0 16,-1 0 0-16,-4-3 0 0,-2 0 0 16,-4 1 0-16,0 2 0 0,-8 8 0 15,0 6 0-15,-7 9 0 0,1 6 0 16,-3 10 0-16,1 9 0 0,-5 6 0 15,0 6 0-15,1 7 0 0,3 2 0 16,7-1 0-16,10-3 0 16,6-6 0-16,8-4 0 0,9-6 0 15,8-7 0-15,6-3 0 0,3-9 0 16,3-3 0-16,11-11-261 0,-17 0-851 16,4-9-3342-16</inkml:trace>
  <inkml:trace contextRef="#ctx0" brushRef="#br0" timeOffset="1982.6">13655 9147 5798 0,'0'0'897'0,"0"0"291"0,-26-35-879 0,5 35-309 0,0 3 0 16,1 10 0-16,-3 6 0 0,-2 5 0 16,4 3 0-16,5 6 0 0,5 1 0 15,1 1 0-15,6 3 0 0,4-5 0 16,8-2 0-16,3-5 0 0,5-6 0 15,5-3 0-15,-1-8 0 0,3-5 0 16,4-4 0-16,2-2 0 16,-2-6 0-16,-4 0 0 0,1-3 0 15,-7 0-1377-15,-3 1-296 0,-3-1-524 0</inkml:trace>
  <inkml:trace contextRef="#ctx0" brushRef="#br0" timeOffset="2281.73">13757 9371 5682 0,'0'0'1689'16,"0"0"-1033"-16,0 0-491 0,0 0-165 15,0 0 0-15,49-32 0 0,-32 15 0 16,-5 1 0-16,3-2 0 0,-5 0 0 16,0-1 0-16,1-1 0 0,-9-3 0 15,2-2 0-15,-4-2 0 0,-4 3 0 16,-2 5 0-16,-1 6 0 0,-3 9 0 15,-4 8 0-15,-3 11 0 0,-4 11 0 16,-1 9 0-16,-3 5 0 16,8 2 0-16,3 1 0 0,8-2 0 15,6-6 0-15,6-5 0 0,12-7 0 16,5-6 0-16,2-5 0 0,4-8 0 16,6-4 0-16,2-9 0 15,0-4-49-15,-1-6-1564 0,-10 1-483 16,-5-1-1802-16</inkml:trace>
  <inkml:trace contextRef="#ctx0" brushRef="#br0" timeOffset="2432.66">14050 9175 6182 0,'0'0'1193'0,"0"0"-649"0,-16 44-271 16,9-14-273-16,3 2 0 0,0-1 0 16,4 1 0-16,0-4 0 0,4 0 0 15,3-4 0-15,1-4 0 0,-2-2 0 16,0-6 0-16,2-7-441 0,-5-3-2476 15,1-9-1437-15</inkml:trace>
  <inkml:trace contextRef="#ctx0" brushRef="#br0" timeOffset="2550.69">14087 8761 6991 0,'0'0'652'0,"0"0"-444"15,0 0 28-15,-10 50-236 16,10-26 0-16,0 3-380 0,8-1-416 15,-6-7-305-15,9 1-2256 0</inkml:trace>
  <inkml:trace contextRef="#ctx0" brushRef="#br0" timeOffset="2782.34">14149 9335 5722 0,'0'0'1405'15,"5"47"-585"-15,-3-25-575 0,6-8-245 16,2-3 0-16,7-4 0 0,-1-5 0 15,11-2 0-15,0-7 0 0,8-7 0 16,-2-6 0-16,-2-5 0 16,0-2 0-16,-6-1 0 0,-2-1 0 15,-7 2 0-15,-5 2 0 0,-3 3 0 16,-6 4 0-16,-2 4 0 0,0 5 0 16,0 4 0-16,-2 3 0 15,-2 2 0-15,0 7 0 0,-2 5-405 16,1-2-827-16,-1 5-2570 0</inkml:trace>
  <inkml:trace contextRef="#ctx0" brushRef="#br0" timeOffset="3199.1">14497 9404 5774 0,'0'0'1465'16,"0"0"-661"-16,47-26-655 0,-32 6-149 15,-1 1 0-15,-1-5 0 0,-3 1 0 16,-4-2 0-16,2 0 0 0,-6 0 0 15,-2 0 0-15,-2 3 0 0,-2 5 0 16,0 6 0-16,-2 6 0 16,2 5 0-16,-7 5 0 0,-1 13 0 15,-2 7 0-15,3 4 0 0,1 3 0 16,0 0 0-16,3-2 0 0,7 0 0 16,0-3 0-16,7-4 0 15,3-2 0-15,4-2 0 0,3-1 0 16,-1-2 0-16,5-4 0 0,4-1 0 15,-2-4 0-15,6-4 0 0,0-1 0 16,0-2 0-16,-7-3 0 16,-1 1 0-16,-11-3 0 0,-4 3 0 15,-1-4 0-15,-5-3 0 0,0-1 0 16,-7-4 0-16,-1-2 0 0,-4 0 0 16,-3-5 0-16,5-1 0 0,4 1 0 15,2-1 0-15,4 2 0 0,8 1 0 16,2 1 0-16,3 0 0 0,7 0 0 15,1 0 0-15,6-1 0 0,8-3 0 16,-12 6 0-16,8-4-1814 0</inkml:trace>
  <inkml:trace contextRef="#ctx0" brushRef="#br0" timeOffset="3648.75">15619 9108 6907 0,'0'0'1012'0,"0"0"-739"0,-8 45-273 0,-2-14 0 0,3 3 0 0,1-4 0 16,2 0 0-16,-2-2 0 0,6-2 0 16,0-3 0-16,0-3 0 0,0-6 0 15,4-7-341-15,-2-2-972 0,-2-5-2380 0</inkml:trace>
  <inkml:trace contextRef="#ctx0" brushRef="#br0" timeOffset="3798.7">15727 8751 5474 0,'0'0'520'0,"0"0"-168"0,0 0-184 15,0 0-152-15,-2 59-16 16,8-27-200-16,8 2-1184 0,-3-9-17 15,1-1-592-15</inkml:trace>
  <inkml:trace contextRef="#ctx0" brushRef="#br0" timeOffset="4148.7">15787 9365 5006 0,'0'0'988'0,"0"0"-544"0,0 0 173 16,0 0-329-16,0 0 36 0,0 0 201 15,37-65-525-15,-19 22 0 0,-3 1 0 16,1 8 0-16,-1 5 0 0,-3 10 0 15,-3 7 0-15,-3 6 0 0,-2 6 0 16,-2 1 0-16,2 12 0 16,2 11 0-16,-6 7 0 0,0 2 0 15,0-2 0-15,0-7 0 0,4-2 0 16,3-6 0-16,-3-4 0 0,2-3 0 16,2-7 0-16,-2-2 0 15,1-1 0-15,3-11 0 0,4-8 0 16,-1-5 0-16,5-6 0 0,-5 3 0 15,1 4 0-15,-7 8 0 0,-1 6 0 16,-6 4 0-16,4 6 0 16,-4-1 0-16,0 2 0 0,4 8 0 15,-2 10 0-15,2 4 0 0,2 4 0 16,-1-1 0-16,-1-2 0 0,2-4 0 16,4 1 0-16,1-1 0 0,1 0-829 15,-4-5-880-15,-2 1-816 0</inkml:trace>
  <inkml:trace contextRef="#ctx0" brushRef="#br0" timeOffset="4448.78">16163 9894 5370 0,'0'0'512'16,"0"0"36"-16,0 0 389 0,-27-36-533 15,15-4-72-15,1-14-243 0,1-13-89 16,2-6 0-16,6-8 0 0,4-2 0 15,12 5 0-15,11 3 0 0,4 10 0 16,6 5 0-16,-4 11 0 16,0 8 0-16,-8 13 0 0,-7 10 0 15,-1 7 0-15,-1 2 0 0,-1 5 0 16,-3 3 0-16,0 1 0 0,5 7 0 16,-3 5 0-16,-8 6 0 0,0 7 0 15,-8 3 0-15,-6 4 0 0,-5 1 0 16,-3-1 0-16,-3-1 0 0,1-4 0 15,3-5 0-15,5-9 0 0,5-4-29 16,1-5-695-16,6-2-325 16,0-1-1868-16</inkml:trace>
  <inkml:trace contextRef="#ctx0" brushRef="#br0" timeOffset="4715.91">16494 9250 6382 0,'0'0'1553'0,"0"0"-1296"15,31-45-257-15,-21 25 0 0,6-1 0 16,-1-1 0-16,-5 1 0 16,1-1 0-16,-5 0 0 0,-2 2 0 15,-4 3 0-15,-4 5 0 0,-7 6 0 16,1 6 0-16,-2 9 0 0,-7 9 0 16,-4 8 0-16,7 5 0 0,-1 7 0 15,3 2 0-15,3 0 0 0,11-3 0 16,0-5 0-16,17-6 0 0,0-6 0 15,11-8 0-15,1-7 0 0,11-7 0 16,-1-7 0-16,6-5-493 16,-1-9-1116-16,-7 6 309 0,0-6 27 0</inkml:trace>
  <inkml:trace contextRef="#ctx0" brushRef="#br0" timeOffset="5099.01">16965 9104 4558 0,'0'0'1368'0,"0"0"-964"0,0 0-91 0,0 0 203 0,16-33-28 0,-18 26-92 16,-2 0-247-16,-6-1-149 0,0-1 0 16,-7 1 0-16,0 4 0 15,3 4 0-15,-7 13 0 0,7 11 0 16,-5 11 0-16,-1 9 0 0,5 4 0 15,3 0 0-15,8-2 0 0,4-1 0 16,6-7 0-16,10-10 0 16,3-7 0-16,4-11 0 0,8-15 0 15,6-14-597-15,-10 0-620 0,0-10-2636 0</inkml:trace>
  <inkml:trace contextRef="#ctx0" brushRef="#br0" timeOffset="5781.9">17048 8749 5946 0,'0'0'516'0,"0"0"221"16,-21 56-205-16,13-20-196 0,-3 8-211 16,5 5-125-16,-4 4 0 15,8 0 0-15,0 1 0 0,2-4 0 16,8-2 0-16,4-7 0 0,7-7 0 16,4-9 0-16,3-10 0 15,10-6 0-15,-3-9-417 0,2-6 65 16,-4-6 144-16,-4-4-268 0,-5-3-41 15,-3-1 61-15,-7 1-52 0,-5-4 408 16,-3 3 84-16,-4-1 16 16,0 1 32-16,0-2 260 0,-4 0 360 15,-5-4-187-15,1 3-57 0,-2 1 372 16,-3 3-436-16,3 6-267 0,4 5-77 16,-2 6 0-16,3 2 0 0,-1 5 0 15,-4 11 0-15,-2 15 0 0,-3 3 0 16,3 5 0-16,3-5 0 0,7-5 0 15,2-2 0-15,7-2 0 0,-1-4 0 16,4 0 0-16,5-5 0 16,1-5 0-16,-4-5 0 0,3-4 0 15,1-2 0-15,-5-6 0 0,5-4 0 16,-3-5 0-16,-1-2 0 0,-2-1 0 16,1 1 0-16,-1 4 0 15,-4 3 0-15,3 6 0 0,-7 4-137 16,4 3 69-16,-2 9-60 0,4 5 64 15,-6 3 64-15,5 1 20 0,-3-1-16 16,0-2-4-16,-2 0 0 16,8-4 0-16,-4-1 0 0,-1-6 20 15,-1-1-4-15,-2-2-16 0,0-3 48 16,0-1-44-16,-2 0 32 0,0-6 152 16,0-5-136-16,4-7-43 0,0-5-9 15,2-4 0-15,1-2 0 0,3 3 0 16,6 0 0-16,-1 6 0 0,-5 5 0 15,-4 6 0-15,-1 5 0 0,-3 4 0 16,-2 3 0-16,4 8 0 16,0 9 0-16,-2 4 0 0,-2 4 0 15,4-1 0-15,-4-3 0 0,6-4 0 16,3-1 0-16,-3-2 0 0,4-2 0 16,-4-2 0-16,1-2 0 15,1-4 0-15,-6-3 0 0,2-1-13 16,2-3-1091-16,-2 0-2310 0</inkml:trace>
  <inkml:trace contextRef="#ctx0" brushRef="#br0" timeOffset="6048.91">17802 9146 5594 0,'0'0'1033'0,"0"0"-605"0,0 0 556 0,0 0-831 0,0 0-153 0,-43-27 0 15,30 27 0-15,-1 3 0 0,3 4 0 16,1 5 0-16,6 4 0 16,2 6 0-16,-2 3 0 0,4 2 0 15,4-2 0-15,2 1 0 0,0-4 0 16,9-1 0-16,-1-6 0 0,3-2 0 16,-1-2 0-16,1-5 0 15,-1-4 0-15,5-2 0 0,-6-3 0 16,1-5-205-16,-1-2-1448 0,-9 1-115 15,4-1-281-15</inkml:trace>
  <inkml:trace contextRef="#ctx0" brushRef="#br0" timeOffset="6298.81">17969 9307 4390 0,'0'0'1152'0,"0"0"-340"0,48-4 329 16,-23-6-609-16,0-5-367 0,4-3-165 15,6-4 0-15,2-4 0 0,-2-1 0 16,-6-1 0-16,-2-1 0 0,-9-2 0 15,-5 1 0-15,-7 1 0 0,-6 1 0 16,-6 6 0-16,-4 5 0 16,-7 9 0-16,-4 8 0 0,-6 4 0 15,-4 14 0-15,0 7 0 0,-2 12 0 16,-2 9 0-16,6 5 0 0,9 5 0 16,11-1 0-16,13-6 0 15,13-7 0-15,14-8 0 0,10-8 0 16,7-11 0-16,-11-7-965 0,4-8-2025 0</inkml:trace>
  <inkml:trace contextRef="#ctx0" brushRef="#br0" timeOffset="22315.6">11679 11274 2473 0,'0'0'784'0,"0"0"1005"0,0 0-1177 16,0 0-76-16,0 0 273 0,-8-38-393 15,6 27-88-15,-2-7 117 0,-7-2-445 16,-9-3 0-16,-3-1 0 15,-8 2 0-15,-10 2 0 0,-7 3 0 16,-14 3 0-16,-8 7 0 0,-9 7 0 16,-10 13 0-16,-4 13 0 0,2 11 0 15,3 7 0-15,3 8 0 0,12 9 0 16,16 7 0-16,9 7 0 0,15 8 0 16,8 6 0-16,19-1 0 0,12-1 0 15,21 2 0-15,18-3 0 16,20-1 0-16,17-7 0 0,9-6 0 15,13-12 0-15,1-12 0 0,0-12 0 16,1-15 0-16,-7-11 0 0,-8-12 0 16,-6-19 0-16,-9-12 0 0,-5-11 0 15,-16-14 0-15,-5-7 0 16,-15-11 0-16,-12-9 0 0,-13-6 0 16,-10-1 0-16,-6 1 0 0,-15 6 0 15,-12 6 0-15,-12 15 0 0,-3 15 0 16,-6 11 0-16,3 9 0 15,-7 5 0-15,-6 3-585 0,12 5-2376 16</inkml:trace>
  <inkml:trace contextRef="#ctx0" brushRef="#br0" timeOffset="25449.35">10241 10475 3077 0,'0'0'3089'0,"0"0"-2352"0,-25-39-281 16,19 25 68-16,-5 2-215 0,1-4-309 16,0 7 0-16,3 3 0 0,1 1 0 15,2 5 0-15,-6 6 0 0,-5 14 0 16,-12 23 0-16,0 13 0 15,1 9 0-15,5-2 0 0,11-9 0 0,5-3 0 16,5-6 0-16,15-7 0 16,1-7 0-16,11-12 0 0,4-11 0 15,11-8 0-15,-1-13 0 0,2-7 0 16,-1-8 0-16,-11-3 0 0,-9-3 0 16,-7 1 0-16,-11 0 0 0,-8 2 0 15,-2-1 0-15,-9-2 0 0,-5-1 0 16,-3 2 0-16,2 4 0 0,5 8 0 15,7 6-917-15,9 8-376 16,0 2-2272-16</inkml:trace>
  <inkml:trace contextRef="#ctx0" brushRef="#br0" timeOffset="25732.14">10418 10452 7315 0,'0'0'576'0,"0"0"-500"0,-14 51 149 16,10-20-225-16,4 2 0 0,0 2 0 16,8-1 0-16,2-2 0 0,7-4 0 15,6-5 0-15,6-5 0 0,-3-4 0 16,5-7 0-16,-4-1 0 0,-4-6 0 16,-2-1 0-16,-7-9 0 0,-4-6 0 15,-3-3 0-15,-3-6 0 0,-2-4 0 16,-2-1 0-16,0-4 0 15,-6-1 0-15,-5-2 0 0,1 4 0 16,0 7 0-16,3 6 0 0,1 9 0 16,6 7 0-16,2 1 0 0,2 1-373 15,3-2-1384-15,1 1-804 0</inkml:trace>
  <inkml:trace contextRef="#ctx0" brushRef="#br0" timeOffset="26016.28">10697 9975 5330 0,'0'0'1108'16,"7"35"-547"-16,-1-6 251 0,-2 4-431 15,0 7-381-15,-2 5 0 16,2 6 0-16,-4 5 0 0,0 6 0 16,0 4 0-16,0 0 0 0,0 1 0 15,0-7 0-15,0-5 0 16,0-8 0-16,6-10 0 0,3-10 0 16,1-9 0-16,-4-10-1926 0,0-8-423 0</inkml:trace>
  <inkml:trace contextRef="#ctx0" brushRef="#br0" timeOffset="26332.74">10823 10510 5922 0,'0'0'921'0,"0"0"-5"16,0 0-483-16,0 0-433 0,0 0 0 15,0 0 0-15,38 6 0 0,-22-8 0 16,1-5 0-16,-3-4 0 0,1-2 0 15,-3 0 0-15,-2-4 0 16,1 0 0-16,-11 0 0 0,0-1 0 16,-6 4 0-16,-5 6 0 0,-3 3 0 15,1 6 0-15,-5 10 0 16,1 4 0-16,1 9 0 0,-1 1 0 16,3 3 0-16,7 1 0 0,3-2 0 15,8-1 0-15,9-5 0 0,5-2 0 16,5-4 0-16,8-7 0 15,0-7 0-15,2-1 0 0,7-12 0 16,-3-3 0-16,2-5-177 0,-8 3-1888 16,-6-4-644-16</inkml:trace>
  <inkml:trace contextRef="#ctx0" brushRef="#br0" timeOffset="26515.82">11175 10017 6827 0,'0'0'732'0,"0"0"-99"0,-10 43-633 15,5-12 0-15,1 7 0 16,4 2 0-16,0 5 0 0,9 6 0 16,1 2 0-16,2 4 0 0,-1 1 0 15,-7-1 0-15,2 1 0 16,-2-3 0-16,-4-9 0 0,-4-8 0 16,0-11-1185-16,2-9-2361 0</inkml:trace>
  <inkml:trace contextRef="#ctx0" brushRef="#br0" timeOffset="26649.91">11049 10455 7391 0,'0'0'801'0,"43"-29"-801"0,-6 16 0 15,1 3 0-15,-1 0 0 0,2 3 0 16,-2 0 0-16,0-1 0 0,-3 0 0 16,1 0 0-16,-8 2 0 0,-11 3-537 15,-1-4-3125-15</inkml:trace>
  <inkml:trace contextRef="#ctx0" brushRef="#br0" timeOffset="27899.3">15561 12782 3897 0,'0'0'252'0,"-20"-61"97"0,-11 26 211 0,-5 0 72 0,-11-3-164 15,-11 0 205-15,-6 3-329 0,-10 3-96 16,-5 4 56-16,0 10-208 0,5 7-8 16,-2 11 96-16,7 5-144 15,-1 12 17-15,2 14-57 0,0 11 0 16,1 11 0-16,10 13 0 0,3 10 0 16,10 10 0-16,15 2 0 0,17 4 0 15,14-2 0-15,27-2 0 16,15-5 0-16,18-9 0 0,22-14 0 15,18-16 0-15,17-16 0 0,14-18 0 16,-5-10 0-16,-4-15 0 0,-17-15 0 16,-11-9 0-16,-18-14 0 0,-14-8 0 15,-10-7 0-15,-13-5 0 0,-20-1 0 16,-15-7 0-16,-12-1 0 16,-25 1 0-16,-6 5 0 0,-15 9 0 15,-6 23-1762-15,15 18-439 0,6 13-788 0</inkml:trace>
  <inkml:trace contextRef="#ctx0" brushRef="#br0" timeOffset="28299.02">15158 13564 1040 0,'0'0'4070'0,"0"0"-3534"0,0-40 292 0,0 37-135 0,0 3-165 16,4 1-31-16,3 14-497 0,9 17 0 16,5 17 0-16,4 15 0 15,1 10 0-15,-3 2 0 0,2 6 0 16,0 1 0-16,-2 3 0 0,-3-3 0 16,1-1 0-16,-9 0 0 15,-1-2 0-15,-3-3 0 0,-2-7 0 16,-2-7 0-16,-2-9 0 0,7-12 0 15,-7-11-1305-15,-2-9-1060 0</inkml:trace>
  <inkml:trace contextRef="#ctx0" brushRef="#br0" timeOffset="28715.97">15514 15285 7115 0,'0'0'236'0,"2"48"340"0,-2-14-311 0,0 0-265 0,4 3 0 15,-2-1 0-15,2-3 0 16,2-5 0-16,-2-2 0 0,3-4 0 16,-3-7 0-16,2-3-397 0,-2-6-1112 15,0-6-748-15</inkml:trace>
  <inkml:trace contextRef="#ctx0" brushRef="#br0" timeOffset="28865.93">15594 14819 7535 0,'0'0'48'16,"0"0"-36"-16,0 0 392 0,0 0-211 16,0 0-193-16,0 0 0 0,11 51-445 15,-1-10-235-15,-4-6-277 0,5 1-1824 16</inkml:trace>
  <inkml:trace contextRef="#ctx0" brushRef="#br0" timeOffset="29082.51">15661 15566 4982 0,'0'0'1276'15,"-13"47"149"-15,11-34-916 16,2-10-509-16,0-4 0 0,4-14 0 16,9-15 0-16,3-14 0 0,5-10 0 15,4-3 0-15,-5 11 0 0,3 8 0 16,-2 13 0-16,-5 14 0 16,-5 6 0-16,-3 7 0 0,-6 16 0 15,2 5 0-15,-4 6 0 0,0 3 0 16,0-3 0-16,0-2 0 0,0-3 0 15,0-2 0-15,0-3 0 0,0-6 0 16,10-4 0-16,-3-5-1465 0,-1-4-4210 0</inkml:trace>
  <inkml:trace contextRef="#ctx0" brushRef="#br0" timeOffset="29266.44">16082 14838 7555 0,'0'0'576'0,"0"0"-515"15,0 0-61-15,0 0 0 16,-4 61 0-16,-6-15 0 0,4 8 0 16,-5 5 0-16,7-1 0 0,2 4 0 15,2 1 0-15,0 1 0 16,0-1 0-16,0-6 0 0,2-6 0 16,2-5 0-16,2-8 0 0,-1-10-685 15,1-9-1320-15,-2-13-508 0</inkml:trace>
  <inkml:trace contextRef="#ctx0" brushRef="#br0" timeOffset="29515.83">16115 15511 5766 0,'0'0'1021'0,"0"0"259"15,50-26-1155-15,-27 7-125 0,3-2 0 16,-5-1 0-16,-4-2 0 16,-7 0 0-16,-6-3 0 0,-4 1 0 15,-4-1 0-15,-8 2 0 0,-3 6 0 16,1 8 0-16,-3 9 0 0,1 8 0 15,-5 15 0-15,-6 11 0 16,-4 11 0-16,4 8 0 0,7 0 0 16,9 1 0-16,11-5 0 0,11-4 0 15,13-10 0-15,9-13 0 16,13-9 0-16,8-11 0 0,-1-9 0 16,9-11-385-16,-14 2-663 0,-7-10-2606 0</inkml:trace>
  <inkml:trace contextRef="#ctx0" brushRef="#br0" timeOffset="29683.25">16560 14876 7915 0,'0'0'277'0,"-21"42"-277"0,7-7 0 16,-7 9 0-16,4 4 0 0,1 6 0 16,5 2 0-16,7 2 0 15,4 6 0-15,0-3 0 0,0 1 0 16,0-1 0-16,0-4 0 0,0-5 0 15,0-7 0-15,0-15-841 16,0-7-1148-16</inkml:trace>
  <inkml:trace contextRef="#ctx0" brushRef="#br0" timeOffset="29815.83">16355 15393 8192 0,'0'0'0'0,"60"-14"0"0,-19 3 0 16,7 0 0-16,4 1 0 0,-1-1 0 15,3 0 0-15,-2 2 0 0,6-4 0 16,-21 3-549-16,4-3-1820 0</inkml:trace>
  <inkml:trace contextRef="#ctx0" brushRef="#br0" timeOffset="30549.03">17533 15411 1392 0,'0'0'368'0,"0"0"2890"0,0 0-2286 0,0 0-139 0,0-43 451 0,-6 30-1199 16,-4-1-85-16,-5 0 0 0,-3 3 0 15,-1 0 0-15,-2 9 0 16,3 3 0-16,-1 11 0 0,3 8 0 16,3 6 0-16,1 9 0 0,4 2 0 15,-1 2 0-15,9-3 0 0,0-2 0 16,11-5 0-16,3-7 0 0,3-5 0 15,7-6 0-15,-1-7 0 0,-2-4 0 16,6-4 0-16,-7-7 0 0,5-3 0 16,-4-2 0-16,2 1-281 0,-7 7-587 15,5 4 75-15,-7 4 93 0,-1 6-368 16,1 4 375-16,3 1 433 16,-7 3 260-16,5 0 8 0,-5-1 128 15,0-1 304-15,-4-3-139 0,1-2 79 16,-3-2 364-16,-4-2-184 0,0 0-99 15,0-2 167-15,0-1-196 16,0 0-24-16,-4-4-243 0,-3-6-165 16,-3-8 0-16,0-7 0 0,4-7 0 15,1-7 0-15,5 1 0 16,0 0 0-16,7 5 0 0,7 3 0 16,3 9 0-16,7 2 0 0,-3 7 0 15,-4 2 0-15,-5 3 0 0,-4 4 0 16,-1 2 0-16,-3 1-509 0,-4 1-2028 15,6 10-513-15</inkml:trace>
  <inkml:trace contextRef="#ctx0" brushRef="#br0" timeOffset="30783.22">17963 15559 5918 0,'0'0'785'0,"52"-1"531"0,-23-6-1143 0,-4-3-173 0,-9-3 0 0,-1-1 0 0,-3-5 0 16,-8-1 0-16,-4-4 0 0,0 0 0 15,-4 1 0-15,-8 1 0 16,-3 7 0-16,-1 6 0 0,-1 6 0 16,-8 7 0-16,5 12 0 0,-7 7 0 15,6 6 0-15,0 8 0 16,5 1 0-16,4 1 0 0,7-1 0 16,5-4 0-16,17-5 0 0,12-8-729 15,6-4-196-15,6-8-71 0,-6-4-1293 16,3-5-544-16</inkml:trace>
  <inkml:trace contextRef="#ctx0" brushRef="#br0" timeOffset="31083.09">18356 15461 4938 0,'0'0'1649'0,"-14"-43"-1029"0,3 32 44 16,1 11-343-16,-7 7-321 0,-3 11 0 15,-1 6 0-15,-2 6 0 0,-2 6 0 16,5 1 0-16,3-2 0 0,7 0 0 15,6-8 0-15,10-6 0 16,8-5 0-16,11-8 0 0,2-3 0 16,6-5 0-16,-2-7 0 0,4-6 0 15,-2-3 0-15,-8 0 0 16,-4-1 0-16,-5 3 0 0,-9 4 0 16,-3 2 0-16,-2 5 0 0,-2 3 0 15,0 1 0-15,0 11 0 0,0 11 0 16,4 10 0-16,2 5 0 0,2 1 0 15,3-7 0-15,-5-3 0 0,8-5 0 16,3-5 0-16,0-6 0 0,-1-8-1866 16,3-5-1363-16</inkml:trace>
  <inkml:trace contextRef="#ctx0" brushRef="#br0" timeOffset="32099.2">11933 10317 3525 0,'0'0'2457'0,"0"0"-1044"0,0 0-725 0,0 0-579 16,0 0-109-16,-43-45 0 0,27 27 0 15,-5 1 0-15,0 2 0 16,5 7 0-16,-5 8 0 0,7 5 0 16,-3 13 0-16,3 11 0 0,1 9 0 15,3 7 0-15,6 2 0 0,4-1 0 16,4-4 0-16,12-5 0 15,5-5 0-15,6-10 0 0,4-8 0 16,0-8 0-16,2-6 0 0,-2-8 0 16,-4-3 0-16,-7-4 0 0,-5-2 0 15,-5-2 0-15,1-1 0 0,-9 2 0 16,2 2 0-16,2 6 0 0,-6 2 0 16,4 6 0-16,0 2 0 0,-2 1 0 15,7 10 0-15,3 3 0 0,5 5 0 16,1 0 0-16,-1-3 0 0,-5-5 0 15,3-1-57-15,1-4 57 16,-1-4-12-16,-5 1 4 0,0-2 8 16,-4-1 16-16,1 0 8 0,-7 0-24 15,4-2 37-15,-4 0-37 16,0-1 0-16,0-5 0 0,-4-2 0 16,-3-8 0-16,3-8 0 0,-2-5 0 15,6-2 0-15,0 1 0 0,0 1 0 16,0 0 0-16,4 9 0 15,-2 2 0-15,2 3 0 0,-4 5 0 16,5 4 0-16,-5 3 0 0,2-1 0 16,2 2-153-16,0 0-1119 0,6-1-2358 0</inkml:trace>
  <inkml:trace contextRef="#ctx0" brushRef="#br0" timeOffset="32333.02">12353 10387 5290 0,'0'0'932'0,"41"17"-327"0,-14-11-9 0,-2-6-20 15,-2-6-383-15,-2-4-193 16,3-4 0-16,-7-3 0 0,-1-3 0 16,-5 0 0-16,-11-2 0 0,-4 0 0 15,-9 0 0-15,-3 2 0 16,-3 4 0-16,-4 7 0 0,-1 6 0 16,3 6 0-16,0 11 0 0,3 6 0 15,-3 6 0-15,6 1 0 0,1 3 0 16,12-2 0-16,2 0 0 0,10-2 0 15,7-5 0-15,10-6 0 16,4-5-557-16,6-7-275 0,-6-2-1157 16,0-4-264-16</inkml:trace>
  <inkml:trace contextRef="#ctx0" brushRef="#br0" timeOffset="32615.81">12758 10279 4750 0,'0'0'1184'0,"0"0"-507"0,-29-41 575 15,15 36-923-15,-3 4-329 16,-3 4 0-16,-1 9 0 0,0 6 0 16,1 3 0-16,3 3 0 0,3-3 0 15,7 1 0-15,3-1 0 16,4-4 0-16,11-3 0 0,7-1 0 0,1-6 0 16,10-4 0-16,-2-5 0 15,0-4 0-15,-3-2 0 0,-5 0 0 16,0 2 0-16,-7 1 0 15,-2 3 0-15,1-1 0 0,-5 3 0 16,4 5 0-16,0 12 0 0,5 4 0 16,-1 6 0-16,3 3 0 0,-1-3 0 15,1-3 0-15,-2-3 0 0,-3-7 0 16,-2-4-2282-16,-1-7-2596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2T19:12:14.5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16609 1872 912 0,'0'0'280'0,"0"0"-132"0,0 0-108 0,0 0-40 16,0 0-104-16,0 0-500 0</inkml:trace>
  <inkml:trace contextRef="#ctx0" brushRef="#br0" timeOffset="715.79">16609 1872 1308 0,'15'4'2377'15,"-15"-6"-1560"-15,0 2-57 0,0-1 288 16,-4 1-591-16,4 0-117 15,0 7-36-15,0 9-124 0,4 12 52 16,2 8 108-16,-2 7-311 0,2-2-29 16,-6-2 0-16,0-2 0 15,0 0 0-15,0-1 0 0,-6-2 0 16,0-4 0-16,2-7 0 0,0-6 0 16,4-9 0-16,-2-4 0 0,2-2 0 15,0-2 0-15,2-8 0 0,6-13 0 16,2-13 0-16,1-11 0 0,-1-7 0 15,-4-6 0-15,-4-2 0 0,0 0 0 16,0 6 0-16,5 11 0 16,-3 11 0-16,0 9 0 0,-2 11 0 15,-2 6 0-15,0 3 0 0,0 3 0 16,0 1 0-16,0 5 0 0,-2 9 0 16,-4 9 0-16,1 8 0 0,1 10 0 15,4 1 0-15,0 2 0 0,4 2 0 16,-4-2 0-16,0-2 0 15,0-6 0-15,-4-4 0 0,4-7 0 16,0-6 0-16,0-6 0 0,0-8 0 16,0-4 0-16,0-2 0 0,0-2 0 15,0-10 0-15,0-12 0 16,0-7 0-16,4-10 0 0,-1-4 0 16,-1-6 0-16,0-4 0 0,-2 6 0 15,6 6 0-15,2 11 0 0,-6 10 0 16,2 11 0-16,-4 5 0 15,0 4 0-15,0 2 0 0,0 0 0 0,0 6 0 16,0 7 0-16,-4 12 0 16,4 7 0-16,-2 3 0 0,2 4 0 15,0-4 0-15,0 0 0 0,0-3 0 16,0-1 0-16,0-6 0 0,0-4 0 16,0-8 0-16,0-5 0 0,0-4 0 15,0-3 0-15,0-1 0 0,0-3 0 16,0-13 0-16,0-13 0 15,2-12 0-15,2-8 0 0,0-7 0 16,-1 0 0-16,1 4 0 0,2 9 0 16,0 16 0-16,-2 12 0 0,0 8 0 15,-4 5 0-15,0 2 0 16,2 2 0-16,3 10 0 0,-1 17 0 16,-2 10 0-16,-2 10 0 0,-6 4 0 15,-5-2 0-15,-1 2 0 0,-3 2 0 16,1-2 0-16,4-11-189 0,-3-8-2972 15</inkml:trace>
  <inkml:trace contextRef="#ctx0" brushRef="#br0" timeOffset="11383.58">22319 3008 1804 0,'0'0'52'0,"0"0"1233"0,0 0-301 16,0 0-511-16,0 0-9 0,0 0 248 15,0 0-360-15,0 0-80 0,-21 5 81 16,21-5-205-16,0 0-16 0,0 0 12 16,0 0-124-16,4 0 8 0,-2 0 32 15,2 0-52-15,3-1 20 16,-1 1 4-16,0-2-20 0,2 1-12 15,1 1 0-15,-1 0 0 0,0 0 0 16,-2 0 4-16,5 0 0 0,-3 1-4 16,0 1 0-16,-2-1 4 15,3-1-4-15,-3 1 24 0,0-1-12 16,-2 0 48-16,4 0 56 0,1 0-92 16,-1 0-8-16,2-1 4 0,3 0-12 15,7 1-8-15,3 0 16 0,2 0 4 16,-4 0-20-16,3 0 8 15,-1 1 0-15,4-1-8 0,0 0 24 0,-2 0-20 16,6 0 16-16,-4 0 52 16,4 0-36-16,-5 0 60 0,5 0 48 15,-4 0-108-15,2 0 8 0,0 0-35 16,2 0-9-16,0 0 0 0,0 0 0 16,2 0 0-16,0 0 0 0,2-1 0 15,7-2 0-15,-1 1 0 16,3 0 0-16,1-2 0 0,-2-2 0 15,-1 2 0-15,-3 0 0 0,-4-1 0 16,0 3 0-16,-4-1 0 0,-4 3 0 16,0-1 0-16,-4 1 0 0,0 0 0 15,-1 1 0-15,3 0 0 16,0 2 0-16,2-2 0 0,2-1 0 16,2 0 0-16,2 0 0 0,0 0 0 15,2-1 0-15,-4 0 0 0,0-1 0 16,-4 2 0-16,-2 0 0 15,-3 2 0-15,3 0 0 0,0 3 0 0,2-3 0 16,2 0 0-16,2 1 0 16,-2-3 0-16,4 0 0 0,2 0 0 15,0-4 0-15,2 1 0 0,1-2 0 16,-3 0 0-16,4 2 0 0,-6 0 0 16,-2 2 0-16,-2 1 0 0,-4-1 0 15,0 1 0-15,-7 0 0 16,-3 0 0-16,-5 0 0 0,-2 0 0 15,-6 0 0-15,3 0 0 0,-1 0 0 16,-2 0 0-16,4-1-93 0,-6-3-491 16,4 3-1173-16,0-7-644 0</inkml:trace>
  <inkml:trace contextRef="#ctx0" brushRef="#br0" timeOffset="13450.29">22277 3615 1784 0,'0'0'1293'0,"0"0"-845"0,0 0 64 16,0 0-328-16,0 0 141 0,0 0 315 15,0 0-276-15,44-8-80 16,-19 2 40-16,-1 0-244 0,1 1 16 15,2 2 36-15,0 1-100 0,2 1 12 16,2 1 9-16,0 0-29 16,8 0-20-16,0 0 16 0,7 0-8 0,1 0-8 15,3-2 20-15,2-3-16 16,4 1-8-16,-3-1 16 0,3 0-4 16,-2-1-4-16,-2 2 40 0,-3-2-48 15,9 1 48-15,-4 1 68 0,2 1-112 16,-5-1 12-16,3 3-8 15,-2-3 4-15,-1 2-12 0,-3 1 0 16,-5-1 8-16,-1 1-8 0,-1 1 24 16,0 0 4-16,-1 1 88 0,3 1 132 15,3-1-96-15,-5 0-52 0,2 0 52 16,3 1-124-16,-3 1 20 0,-2-2-4 16,3 2-36-16,-5-1-8 0,3 0 8 15,-3 0-8-15,-2 0 0 0,0 1 8 16,-2 1-8-16,-2-2 0 15,-2-1 0-15,-2 1 8 0,0-2-8 16,-2 0 8-16,2 0 8 16,-2 0-16-16,0 0 124 0,-2-3-39 15,-3 0-85-15,-1-1 0 0,-4 0 0 16,-3 1 0-16,-4 1 0 0,-3 0 0 16,-3 0 0-16,-2 1 0 0,-2-2 0 15,0 0-461-15,0 1-1364 0,-2-8-1372 0</inkml:trace>
  <inkml:trace contextRef="#ctx0" brushRef="#br0" timeOffset="14384.04">30447 3174 3289 0,'0'0'32'0,"0"0"24"0,-33 7 356 0,26-7 12 0,5 0-47 16,-2 0 207-16,0 0-288 16,4 0-12-16,-2 0 240 0,2 0-207 15,2 0-77-15,6 0 72 0,3 0-168 16,5 0-12-16,7 4 20 0,2 2-128 15,8 1 20-15,6 0 48 16,11-2-64-16,16-1 36 0,10-1-12 16,15-1-36-16,13-2-16 0,7 0 16 15,9 0-8-15,0-6-8 0,0-1 0 16,-2-1 8-16,-7-2-8 0,-7 2 4 16,-9-1-4-16,-6-1 0 0,-11 2 0 15,-5 3 4-15,-9-1-8 16,-6 5 0-16,-11 1-124 0,-10 0 0 15,-12 1-164-15,-10 2 8 0,-9 0-36 16,-4 0-613-16,-2 3-7 16,-2-1-37-16,-7 2-2332 0</inkml:trace>
  <inkml:trace contextRef="#ctx0" brushRef="#br0" timeOffset="15316.28">30283 3667 2529 0,'0'0'256'0,"0"0"-152"0,0 0 0 16,0 0 212-16,0 0 100 0,0 0 200 16,0 0-371-16,40-3-45 0,-20-2 192 15,7 1-132-15,4-2-40 0,2 0 220 16,6 2-204-16,3 0-7 0,5 0 111 16,1 2-220-16,4 1-20 0,1 1-36 15,-1 1-56-15,4 2-8 16,4 0 0-16,-2 1 0 0,6-1-40 15,0-2-72-15,2 1-40 0,4-2 32 16,1 0 32-16,-1-3 40 0,0-2 48 16,-2-1 4-16,1-1 4 15,-3 2 16-15,2-1 200 0,-6 1-76 16,2 0-12-16,0 1 112 0,-2 0-96 16,2 1-4-16,-4 1 68 0,-4 1-160 15,-4 0 0-15,-7-1-4 0,-4 1-24 16,-8 0-28-16,-6 0 57 15,-8 0-57-15,-9 1 0 0,-3 0 0 16,-5 0 0-16,-2 0 0 0,0 0 0 16,2 0 0-16,0 0 0 0,0 2 0 15,2 1 0-15,2-1 0 0,0 1 0 16,3 1-165-16,-3 1-15 0,-4-1-724 16,0 0-221-16,-6-1-283 0</inkml:trace>
  <inkml:trace contextRef="#ctx0" brushRef="#br0" timeOffset="17483.75">24661 1699 3109 0,'0'0'1060'0,"0"0"-539"0,-27 36 167 0,21-22-272 0,2 0-124 16,1 7-8-16,3 3-236 16,0 4-24-16,5 4-16 0,1 3-4 15,-2 3-4-15,6 2 0 0,-4 0 0 16,-1-1-128-16,-1 1-588 0,0-11-284 15,-2 1-621-15</inkml:trace>
  <inkml:trace contextRef="#ctx0" brushRef="#br0" timeOffset="17650.22">24694 2760 4718 0,'0'0'440'15,"-4"43"-200"-15,0-17 244 16,1-2-196-16,-1-3-280 0,2 0 4 0,0-2-12 15,2-1-204-15,0 0-20 16,0-5-164-16,2 1-12 0,2-2-12 16,1 1-485-16,-1-3 17 15,0 0-589-15</inkml:trace>
  <inkml:trace contextRef="#ctx0" brushRef="#br0" timeOffset="17767.77">24661 3517 2577 0,'-15'43'1993'0,"1"2"-1669"16,1 5-224-16,3-6 108 0,2-2-208 16,4-3-44-16,2-3-404 0,2-10-1049 15,0-5-520-15</inkml:trace>
  <inkml:trace contextRef="#ctx0" brushRef="#br0" timeOffset="17950.25">24628 4345 5998 0,'0'0'793'15,"-11"54"-753"-15,7-24 128 0,0-3 104 16,0-2-120-16,2-2-152 0,0-3-152 16,2-7-148-16,0-4-577 0,2-5-443 15,4-8-1145-15</inkml:trace>
  <inkml:trace contextRef="#ctx0" brushRef="#br0" timeOffset="18734.37">24495 5016 4830 0,'0'0'468'0,"0"0"-368"0,54 5-100 16,-15-9-16-16,5-2-200 0,-1-1-609 15,-10 3-115-15,0-1-373 0</inkml:trace>
  <inkml:trace contextRef="#ctx0" brushRef="#br0" timeOffset="18933.54">25754 5004 4790 0,'56'3'88'0,"2"-1"-88"0,10-1-488 15,-8-1-677-15,2 0 369 0,2 0 503 16,2 0 293-16,5 0 53 0,1 0 263 16,-2 3 248-16,1 0-252 15,-5 1-108-15,2 0-108 0,0 1-92 16,2-2-4-16,5 0-96 0,-21-2-660 16,1 2-681-16</inkml:trace>
  <inkml:trace contextRef="#ctx0" brushRef="#br0" timeOffset="19017.58">27342 5048 1456 0,'74'4'1389'0,"-1"-1"-77"15,7 2-683-15,-7 0-173 0,-1-3-136 16,2-1-308-16,3 2-12 0,-1-3-480 16,-18 0-493-16,-2 0-623 0</inkml:trace>
  <inkml:trace contextRef="#ctx0" brushRef="#br0" timeOffset="19116.48">28803 5110 5794 0,'60'1'664'0,"10"-1"-503"15,15 0-161-15,-8 0-101 0,-19-1-903 0,-5-3-517 16</inkml:trace>
  <inkml:trace contextRef="#ctx0" brushRef="#br0" timeOffset="19249.93">29992 5139 4414 0,'60'-1'2345'0,"8"1"-2129"16,13 0-216-16,-13 0-12 0,0 4-693 15,-4-2 29-15,0 3 56 0,0 1-469 16,-16-2 265-16,4 0-81 0</inkml:trace>
  <inkml:trace contextRef="#ctx0" brushRef="#br0" timeOffset="19700.18">24634 1870 6919 0,'56'0'0'0,"6"2"-352"0,8-1-133 16,0-1-323-16,3-3-929 0,-16 0 649 15,1-3-281-15</inkml:trace>
  <inkml:trace contextRef="#ctx0" brushRef="#br0" timeOffset="19934.18">26734 1859 6102 0,'110'2'8'16,"-3"-1"-8"-16,11-1-92 0,-19 0-420 16,0-1 264-16,-1-1 0 0,-1 1-413 15,-2 0-51-15,-2-2 168 0,-2 0-292 16,-4 2 195-16,1 0 497 15,1 1 144-15,-2 2 644 0,0 3-91 16,0 1 103-16,-2-2-364 0,1 0-24 16,-1 0 409-16,2-1-413 15,-2 2-160-15,-3-3-60 0,-1-2-44 0,0 0 0 16,-3 0-68-16,-1 0-356 16,1 0-301-16,-22 0-916 0,4 0 89 0</inkml:trace>
  <inkml:trace contextRef="#ctx0" brushRef="#br0" timeOffset="20083.84">29609 1902 1316 0,'73'4'1241'0,"-3"-1"-761"15,9-2-128-15,-17 3-20 0,-4-2-288 16,-7 2-28-16,-9 0-8 16,-5 0-8-16,-6 2 0 0,-6 0-4 15,1 1 4-15,1 1 4 0,-2 3 556 16,4 1-311-16,-2-1-109 0,0-1-48 16,0-1-88-16,-3 0-8 0,-1-2-260 15,0 0-293-15,-9-1-195 0,-1-4-2433 0</inkml:trace>
  <inkml:trace contextRef="#ctx0" brushRef="#br0" timeOffset="20266.23">30416 2159 5842 0,'0'0'288'0,"0"0"-288"0,0 0-280 16,0 0-228-16,0 48 32 0,0-33-601 15,0 2-179-15</inkml:trace>
  <inkml:trace contextRef="#ctx0" brushRef="#br0" timeOffset="20450.06">30244 3166 5462 0,'-12'53'416'0,"8"1"-400"0,1 5-16 16,6-7-464-16,5-2 136 16,0 0 36-16,2 0-585 0,-3-12-315 15,1 0-1149-15</inkml:trace>
  <inkml:trace contextRef="#ctx0" brushRef="#br0" timeOffset="20600.25">30329 4546 2241 0,'-17'51'876'0,"-3"-3"-112"16,-7 5-496-16,4-10-52 15,4-4 237-15,7 0-173 0,4-4-280 16,6-12-580-16,2-5-1585 0</inkml:trace>
  <inkml:trace contextRef="#ctx0" brushRef="#br1" timeOffset="29383.69">22209 3672 2124 0,'0'0'1013'0,"0"0"-489"0,0 0-100 0,0 0 285 15,0 0-277-15,0 0-104 16,0 0 108-16,0 0-308 0,0 0-44 15,0 0 40-15,-2-16-68 0,8 15 16 16,0-1 45-16,1 1-45 0,3-1 16 16,-6 1 100-16,6 1-108 0,5-1 12 15,-1 1 32-15,1 0-96 16,3 0 12-16,1 0 48 0,0 0-76 16,3 0 12-16,5 0 24 15,-2-1-40-15,6-1 32 0,0-1 52 0,0 0-88 16,2-1 24-16,-2 2 24 15,0-1-48-15,0 1 16 0,0 0 36 16,0 0-44-16,-2 1 32 0,4-2 72 16,0 0-68-16,0 0 32 0,0 1 53 15,3 0-133-15,-1 0 0 0,0 1 0 16,0 1 0-16,-2-1 0 0,2 1 0 16,0-1 0-16,3-1 0 0,3 1 0 15,0 0 0-15,1 0 0 16,1-1 0-16,-2-1 0 0,3 0 0 15,-3 1 0-15,-2 0 0 0,3-1 0 16,-5 0 0-16,0 0 0 0,0 1 0 16,-4 0 0-16,-4 0 0 0,2 2 0 15,-4 0 0-15,-2 3 0 16,-2 0 0-16,-3 0 0 0,5 1 0 16,2-1 0-16,0 0 0 0,4 0 0 15,2-3 0-15,0 0 0 0,0 0 0 16,0 0 0-16,0 0 0 0,-4 0 0 15,0 0 0-15,-2-3 0 16,-2 3 0-16,0-2 0 0,0 1 0 16,1-1 0-16,5-1 0 0,5 1 0 15,-1 1 0-15,0 0 0 0,-2 1 0 16,2 0 0-16,-2 0 0 0,-4 0 0 16,-2 1 0-16,0 1 0 0,-2-1 0 15,-7 0 0-15,3-1 0 16,-5 0 0-16,-3 0 0 0,-7 0 0 15,-4 0 0-15,-2-2 0 0,0-1 0 16,0-2 0-16,-4-1-409 0,-2-1-371 16,2 1-1341-16,-5-10-2269 0</inkml:trace>
  <inkml:trace contextRef="#ctx0" brushRef="#br1" timeOffset="29983.62">24686 3650 3781 0,'0'0'440'0,"0"0"521"0,0 0-313 0,0 0-144 0,0 0 33 15,0 0-333-15,0 0-48 0,0 0 204 16,-19 42-140-16,19-13-44 0,0 6 29 16,-2 2-205-16,-2 4 0 15,-2 5 0-15,-3 7 0 0,-1 2 0 16,4 5 0-16,2 4 0 0,2 3 0 15,2 0 0-15,-3 1 0 0,3 1 0 16,-2-3 0-16,0 3 0 0,2 1 0 16,-2-3 0-16,-2-4 0 0,4-3 0 15,-2-8 0-15,2-6 0 16,2-4 0-16,4-8 0 0,1-5 0 16,1-6 0-16,-4-4 0 0,4-7 0 15,-6-5 0-15,2-4 0 16,-4-2 0-16,0-1 0 0,0-5 0 15,-4-8-169-15,-2-1-1127 0,-6-10-2902 0</inkml:trace>
  <inkml:trace contextRef="#ctx0" brushRef="#br1" timeOffset="30900.44">24450 5028 5698 0,'0'0'356'0,"0"0"-284"0,0 0 28 0,0 0-64 0,0 0 108 16,0 0 101-16,0 0-133 15,0 0 12-15,0 0 112 0,29 14-76 16,-25-13 80-16,2 2 108 0,0-1-200 16,3-2 0-16,3 1-123 0,5-1-25 15,9 1 0-15,8-1 0 16,5 0 0-16,4 0 0 0,1-1 0 15,1 1 0-15,7-1 0 0,4 1 0 16,4 0 0-16,4 0 0 0,6 0 0 16,2 0 0-16,5 0 0 0,-1 1 0 15,5 2 0-15,-3-2 0 0,1 0 0 16,2 1 0-16,-1 1 0 0,1-1 0 16,-3 2 0-16,1 0 0 15,-3 2 0-15,3 0 0 0,-1 1 0 16,-1 1 0-16,2-1 0 0,-1 0 0 15,-1-1 0-15,3-3 0 0,1 2 0 16,-1-4 0-16,3-1 0 0,2 0 0 16,-2 0 0-16,-3 0 0 15,3 2 0-15,-3 0 0 0,5 0 0 16,0-1 0-16,2 2 0 0,0-2 0 16,-1 1 0-16,1-2 0 0,2 0 0 15,0 0 0-15,0 0 0 16,0 0 0-16,-2 0 0 0,1 0 0 15,1 0 0-15,0 1 0 0,0 2 0 16,0-2 0-16,-2 0 0 0,-4-1 0 16,1 0 0-16,-1-1 0 0,2-3 0 15,-1 2 0-15,-1-3 0 0,0 4 0 16,-3-2 0-16,-1 0 0 0,-3 3 0 16,-1-1 0-16,-7 0 0 15,-2 0 0-15,-4-3 0 0,-6 2 0 16,-8-2 0-16,-9-2 0 0,-6-1 0 15,-10 1 0-15,-5-1 0 0,-5 0 0 16,-7 0 0-16,0 2 0 0,-4-1 0 16,2 0-329-16,0 0-503 15,1-2-61-15,-1 2-1496 0</inkml:trace>
  <inkml:trace contextRef="#ctx0" brushRef="#br1" timeOffset="31517.18">30292 3699 4662 0,'0'0'556'0,"0"0"-284"0,0 0 204 0,0 0-100 0,0 0-111 15,0 0-93-15,0 0-152 0,0 0 48 16,-31 68 184-16,22-21-96 0,5 4 32 15,2 5 116-15,0 10-168 0,2 8 36 16,0 10-55-16,6 2-117 0,-4 4 0 16,2 3 0-16,-4-2 0 15,0-2 0-15,-4-2 0 0,-2-5 0 16,0-8 0-16,0-10 0 0,0-9 0 16,1-8 0-16,1-8 0 0,0-6 0 15,0-7 0-15,0-4 0 16,2-8 0-16,0-6 0 0,-2-3 0 15,1-1 0-15,1-3 0 0,-2-1 0 16,-2-3 0-16,2-7 0 0,2-9 0 16,2-6-369-16,6 2-839 0,4-3-2286 0</inkml:trace>
  <inkml:trace contextRef="#ctx0" brushRef="#br1" timeOffset="32067.67">30310 3684 1996 0,'0'0'2726'0,"0"0"-2046"0,0 0-128 15,0 0 337-15,0 0-457 0,0 0-56 16,39-10 84-16,-12 10-379 0,4 1-81 16,-2 3 0-16,2 0 0 15,4 0 0-15,7-2 0 0,5 2 0 16,11-4 0-16,12 0 0 0,9-4 0 16,12-2 0-16,8-2 0 0,13 1 0 15,8 1 0-15,6 0 0 0,4 2 0 16,-2 1 0-16,-4 1 0 0,-2 1 0 15,-6-2 0-15,-6 3 0 16,-9 0 0-16,-6 0 0 0,-10 0 0 16,-9 0 0-16,-4 0 0 0,-10 0 0 15,-6 3 0-15,-6 0 0 0,-11 1 0 16,-8 2 0-16,-12-1-281 0,-13-1-1304 16,-4-1-171-16,-12-2-533 0</inkml:trace>
  <inkml:trace contextRef="#ctx0" brushRef="#br1" timeOffset="32883.23">22482 3112 3413 0,'0'0'504'0,"0"0"-108"0,0 0 109 0,0 0-245 0,0 0 4 16,4-38 332-16,-2 30-236 0,0 4-55 15,0 1 135-15,-2 0-244 0,4-1 28 16,3-1 100-16,1 0-228 16,6-2-32-16,11-1 0 0,14 0-56 15,7 1 24-15,6-1 48 0,6 2-56 16,6-3 13-16,8 2-37 15,11-2 0-15,6 0 0 0,4 2 0 16,8 1 0-16,6 0 0 0,1 3 0 16,-1-2 0-16,1-1 0 0,-5 0 0 15,-4 0 0-15,1 0 0 0,-9-1 0 16,-7 0 0-16,-7 0 0 0,-11-1 0 16,-2 1 0-16,-10 2 0 0,-3 0 0 15,-7 2 0-15,-1 1 0 16,-6 2 0-16,-1 0-169 0,-10 5-11 15,-1 0-228-15,-2 1-8 0,-4 1 56 16,-7-1-397-16,-4-2 41 0,-4 0-133 16,-1 1-1512-16</inkml:trace>
  <inkml:trace contextRef="#ctx0" brushRef="#br1" timeOffset="33217.17">24704 2820 5650 0,'0'0'620'15,"0"0"-303"-15,0 0-1 0,0 0 188 16,4-36-124-16,-8 17-192 0,-4-2 8 16,0-4-175-16,-3-2-21 0,3-3 0 15,4-2 0-15,0-5 0 16,4-1 0-16,0-5 0 0,2-4 0 15,6 0 0-15,2-4 0 0,3-2 0 16,3 0 0-16,-3 0 0 0,-1-2 0 16,1 4 0-16,-5 2 0 0,-2 1 0 15,-2 3 0-15,-2 1 0 0,-2 5 0 16,0 3 0-16,-2 4 0 16,0 4 0-16,-2 6-37 0,4 3-243 15,-2 5-56-15,2 6-408 0,0 6-169 16,0 0-215-16,0 4-1870 0</inkml:trace>
  <inkml:trace contextRef="#ctx0" brushRef="#br1" timeOffset="33600.19">24754 1922 4902 0,'0'0'364'0,"0"0"44"0,60 19 124 16,-23-16-340-16,4-1 37 0,7-2 115 15,8 0-152-15,8 0 16 0,4 0 56 16,6-4-212-16,5 1 4 15,6-1-32-15,6 0-16 0,6-3-8 16,8 3 12-16,5-2-8 0,5 1-4 16,10 0 4-16,5 3-4 0,6-3 0 15,9 3 16-15,2-1-4 0,4 2-12 16,-1 1 64-16,3 0-52 16,-2 0 36-16,-2 3 56 0,-4 0-80 15,-3 2 24-15,1-2 8 0,-2 0-43 16,-1-1-13-16,1 0 0 0,-3-1 0 15,3 0 0-15,-1-1 0 16,-3 0 0-16,3 0 0 0,-3 0 0 16,-3 0 0-16,-2 0 0 0,-5 0 0 15,-8 0 0-15,-7 2 0 0,-6 3 0 16,-9-3 0-16,-10 2-53 0,-11-2-67 16,-10 0-16-16,-12 0 8 0,-15-1-172 15,-14-1-92-15,-13 0-129 0,-10 0-571 16,-4 0 220-16,-4-2-113 15,-12-5-2372-15</inkml:trace>
  <inkml:trace contextRef="#ctx0" brushRef="#br1" timeOffset="34150.21">30343 1979 4718 0,'0'0'820'0,"21"38"-556"0,-11-9 72 0,-4 3-88 16,-3 4-184-16,1 5 61 0,0 3 39 15,0 5-92-15,0 2-28 0,-2 8 20 16,-2 4-60-16,0 5 44 0,0-3 80 16,0-3-48-16,0-5 44 0,2-9 76 15,2 0-64-15,3-7-20 16,-1-6-44-16,-4-3-68 0,-2-4-8 15,-2-5-12-15,-7-1-152 0,-1-3-4 16,0-1-88-16,-3-3 52 0,3 0 92 16,0-2-124-16,4-4-77 15,1-2-99-15,3-5-1120 0,0 2-686 0</inkml:trace>
  <inkml:trace contextRef="#ctx0" brushRef="#br1" timeOffset="34600.17">30358 3136 3425 0,'0'0'2057'0,"0"0"-1593"0,0 0-216 0,0 0-64 0,64 1 145 0,-10-2 243 15,14 1-252-15,14 0-96 0,9 6 84 16,15 4-247-16,10 2-61 0,8 1 0 16,10-1 0-16,2-2 0 0,5-3 0 15,0-3 0-15,1-4 0 16,-1-3 0-16,-7-4 0 0,-4-6-105 15,-35 4-1504-15,-12-5-668 0</inkml:trace>
  <inkml:trace contextRef="#ctx0" brushRef="#br1" timeOffset="45367.63">9283 4412 1888 0,'0'0'2213'0,"0"0"-1868"0,0 0-57 0,0 0 116 15,0 0 360-15,0 0-232 16,0 0-115-16,0 0-37 0,0 0-220 16,3-6-32-16,21 2 12 0,3 1-128 15,4 3 20-15,0 0-8 16,6 3-8-16,7 0-16 0,1 2 20 15,9 0-8-15,10 1-12 0,8-2 16 16,7 0 0-16,12 1-16 0,12-4 0 16,7 1 16-16,16-1-16 0,12-1 8 15,5-3 4-15,12-1-12 0,4-4 4 16,15 1 16-16,4-2-20 0,10 0 144 16,2 0-84-16,4 2 0 0,7 1 1 15,1 0-61-15,1 2 0 0,-5 3 0 16,1 0 0-16,-15 1 0 15,-11 0 0-15,-13 0-121 0,-14-1-583 16,-42-1-1877-16,-13-4-1401 0</inkml:trace>
  <inkml:trace contextRef="#ctx0" brushRef="#br1" timeOffset="50484.18">22288 7786 432 0,'0'0'36'0,"0"0"-16"0,0 0-20 15,0 0-192-15</inkml:trace>
  <inkml:trace contextRef="#ctx0" brushRef="#br1" timeOffset="51883.52">22081 7786 1060 0,'0'0'2405'0,"0"0"-1769"16,-45-4-207-16,32 2 319 0,1 1-280 16,-1 0-4-16,1 0 129 0,-3 0-357 15,3-1-64-15,0 0 124 0,-1 2-168 16,3-1-8-16,0 0 68 0,1-2-156 16,3 2 28-16,0 0 40 15,4 1-100-15,-4 0 28 0,4 0 1 16,-3 0-29-16,-1 0 0 0,6 0 0 15,0 0 0-15,0 0 0 0,0 0 0 16,0 0 0-16,0 0 0 0,0 0 0 16,0 1 0-16,0 0 0 0,4 2 0 15,-4-3 0-15,0 1 0 16,0 0 0-16,0-1 0 0,0 1 0 16,0 0 0-16,0 0 0 0,0 0 0 15,0-1 0-15,4 1 0 0,1-1 0 16,1 0 0-16,-2 1 0 15,4-1 0-15,-2 0 0 0,-1 0 0 16,1 0 0-16,-2 0 0 0,0 0 0 16,-2 1 0-16,4-1 0 0,-2 1 0 15,7 1 0-15,1-1 0 0,3-1 0 16,5 0 0-16,3 0 0 0,-2 0 0 16,4-1 0-16,-1-1 0 15,3 1 0-15,0 0 0 0,0 1 0 16,2 0 0-16,-4-1 0 0,-1 1 0 15,5 0 0-15,-2 0 0 0,2 0 0 16,0 0 0-16,4 0 0 0,0 0 0 16,2 0 0-16,3 0 0 0,-3 0 0 15,4 0 0-15,-4 0 0 16,5 0 0-16,-5 0 0 0,2 0 0 16,-2 1 0-16,-2 0 0 0,4 0 0 15,-6 2 0-15,2 0 0 0,0 1 0 16,-2-1 0-16,-2 0 0 15,4 0 0-15,1 1 0 0,1-3 0 0,0 2 0 16,6-1 0-16,3-1 0 16,-3 0 0-16,6 2 0 0,-3 0 0 15,1-2 0-15,-1 4 0 0,1-1 0 16,1-1 0-16,1 3 0 16,-1 0 0-16,-1-1 0 0,3 1 0 15,-1-2 0-15,7 1 0 0,0 1 0 16,2-2 0-16,4-1 0 0,2 1 0 15,4-2 0-15,-2 3 0 0,0-2 0 16,2 1 0-16,0 0 0 0,-2-1 0 16,0-1 0-16,-2 2 0 0,0-3 0 15,-4 2 0-15,2 0 0 0,-4 1 0 16,-2-1 0-16,-1 1 0 16,3-1 0-16,-6 0 0 0,-3-1 0 15,-1 1 0-15,-5-1 0 0,-6-1 0 16,-6 0 0-16,-4-1 0 15,-10 0 0-15,-7 0-197 0,-4 0-439 16,-4 0 44-16,-6 0-625 0,0-1-72 16,-9-1-359-16</inkml:trace>
  <inkml:trace contextRef="#ctx0" brushRef="#br1" timeOffset="52617.47">23989 7804 2653 0,'0'0'680'0,"0"0"-64"0,0 0 257 16,0 0-269-16,0 0-140 0,0 0 172 15,0 0-319-15,0 0-69 0,-10-45 268 16,12 26-236-16,0 0-52 0,0 0-151 16,0-2-77-16,0-3 0 0,2 0 0 15,-2 1 0-15,0-1 0 16,2 0 0-16,0-1 0 0,1 2 0 16,1-1 0-16,-2 4 0 0,2 0 0 15,-2 3 0-15,-2 4 0 0,-2 1 0 16,0 5-233-16,0 2-215 0,0 2-116 15,-2-2-905-15,0 2-80 16,0-2-312-16</inkml:trace>
  <inkml:trace contextRef="#ctx0" brushRef="#br1" timeOffset="53720.37">24030 7400 3213 0,'0'0'532'0,"0"0"233"0,0 0-309 0,0 0-132 0,0 0-52 15,0 0-188-15,0 0-8 0,0 0 40 16,0 0-40-16,0 0 56 0,-35 2 104 16,33-2-148-16,2 2-28 0,-2 0 24 15,2-1-11-15,0 0 23 16,0-1 76-16,0 1-108 0,0 1 12 16,0-2 24-16,0 0-80 0,-2 1 16 15,2 0 28-15,-2-1-40 0,2 0 24 16,0 0 68-16,-2 1-64 0,2-1 12 15,0 0 60-15,0 0-96 16,0 0 44-16,0 0 76 0,2-2-112 16,0-1-8-16,0 1-8 0,2 1-12 15,-2-2-8-15,0 2 0 0,0 0 0 16,0 1 0-16,0-1 0 0,7 1-8 16,-1 0 8-16,6 0 0 0,5 0 0 15,0 0 0-15,5 0 0 16,-1 0 4-16,-2 0-4 0,8 0 0 15,0-1 4-15,0 1-4 0,0 0 0 16,4 0-4-16,0 1 4 0,2 3 0 16,0-1 0-16,4 2 0 0,1-2 0 15,1 2 0-15,0-1 0 16,3-1 0-16,1 1 0 0,5-1 0 16,-3 0 0-16,3-1 4 0,0-1-4 15,1 2 0-15,3-1 0 0,-2-1 0 16,1 2 0-16,-1 0-4 0,4 1 4 15,-2-2 0-15,-1 2 4 16,-1-1-4-16,2 1 0 0,-2-2 4 16,3 2-4-16,1-1 0 0,2 0 4 15,2-1-4-15,0 0 0 0,2 2-4 16,0-3 4-16,4 0 0 16,2 0 0-16,1 1 0 0,3-1-4 15,4-1 12-15,1 0-8 0,3 0 0 16,-1 0 0-16,2 0 0 0,-1 1 0 15,1 0 4-15,-1-1-4 0,1 3 0 16,-2-1 0-16,-1 0 0 0,3 1 0 16,-1-1-8-16,1 0 8 0,4 1 0 15,2 0 8-15,2 2-8 0,-1 1 0 16,3-1 0-16,2-1 0 16,0 2-8-16,0-1 20 0,2 0-12 15,-4 1 0-15,-2-1 0 0,-2-1 0 16,0 3 0-16,0-2-4 15,0 1 4-15,-3-1 0 0,-1 1 4 0,-2 0-4 16,-3-2 0-16,-1 2 0 16,-1-1 0-16,1 1 0 0,-5-1 0 15,-4 1 0-15,-2-2 0 0,-4 0 4 16,-6 1-4-16,-4-2 0 0,-3 1-12 16,-5-1 4-16,-9 0-92 0,-2-1-40 15,-8 2-32-15,-4-2-192 16,-7-1-36-16,-6 0-157 0,-1 1-1059 15,-5-2-337-15</inkml:trace>
  <inkml:trace contextRef="#ctx0" brushRef="#br1" timeOffset="54667.12">27954 8050 2185 0,'0'0'1388'0,"0"0"-796"0,0 0 13 16,0 0 127-16,0 0-328 0,0 0-4 15,0 0 121-15,0 0-369 16,0 0-56-16,0 0-12 0,45-3-76 16,-24 3 4-16,-1 4 8 0,7-2-12 15,2 2-8-15,6-1 20 0,3 1-8 16,5 2-12-16,7-1 24 16,5 1-16-16,10-2 32 0,3 3 60 15,6-1-80-15,7 0 24 0,-1 1 28 16,7-1-64-16,2 1 28 0,2 1 40 15,4 0-76-15,4-1 20 0,1 1 0 16,1 1-8-16,0 1-12 0,0 1 4 16,1-1 0-16,1 1-4 0,-4 1 4 15,3-2 4-15,-1 1-8 0,-2-1 52 16,5 0-52-16,-3 1 36 16,0 0-4-16,0-2-24 0,3 1-8 15,-5-1 4-15,2 1-4 16,-4-2 0-16,-6-2 0 0,-2 0 4 0,-4 0-4 15,-6-4 0-15,-3 1-4 16,-6 0 4-16,-6-2 0 0,-2 2-8 16,-8-1-52-16,-6-1-240 0,-7 1-96 15,-8-2-44-15,-8 0-733 0,-11 0-88 16,-5-1-491-16</inkml:trace>
  <inkml:trace contextRef="#ctx0" brushRef="#br1" timeOffset="55217.58">29688 7673 3941 0,'0'0'697'0,"0"0"-305"0,0 0 60 0,0 0 164 0,0 0-364 16,0 0-3-16,6 47 103 0,-10-21-156 16,-2 0-16-16,2 4 156 0,0 2-220 15,2 4-12-15,-1 4 132 0,1 1-200 16,0 1-20-16,-2-3-4 16,2-3-3-16,0-1-18 0,2-6-91 15,0-4-260-15,2-1-216 0,2-9-921 16,0-4-668-16</inkml:trace>
  <inkml:trace contextRef="#ctx0" brushRef="#br1" timeOffset="56301.13">21895 8446 3473 0,'0'0'580'0,"0"0"-179"0,0 0 87 16,0 0-300-16,0 0 40 0,0 0 216 15,0 0-164-15,35 0-92 0,-10-1 48 16,2 1-139-16,2 0 7 0,0 2 28 16,2 1-108-16,2 1 16 0,0 0 24 15,2 2-60-15,0 0 4 16,4-2 8-16,1 1-8 0,3 0-8 16,5 0 16-16,-1-1-8 0,7-1-8 15,2 1 20-15,2-1-12 0,4 0 0 16,2-3 8-16,4 0-4 15,4 0-12-15,3 0 8 0,-1 0-4 16,9-1-4-16,-1 1 16 0,3 0-4 16,2 0 24-16,0 1 100 0,2 1-92 15,-2-2 8-15,-1 3 28 0,3 0-68 16,0-1-12-16,2 2 0 16,0-2 8-16,-2 1-8 0,6-1 4 15,-2-2-4-15,0 1 0 0,4-1 4 16,-4 1 0-16,-2 1-4 0,0-1 0 15,-6 2 4-15,-2 0-4 0,-7-1 0 16,-4 1 8-16,-5 1-8 0,-10-1 0 16,-7 0 0-16,-9-2-4 0,-12 1 4 15,-10-2-384-15,-9 0-245 16,-8 0-1584-16,-10-9-1916 0</inkml:trace>
  <inkml:trace contextRef="#ctx0" brushRef="#br1" timeOffset="56800.53">23702 8585 3709 0,'0'0'745'0,"0"0"-237"0,0 0 120 15,0 0-384-15,0 0 116 0,2 36 165 16,2-8-309-16,-2 4-72 0,0 5-24 15,-2 0-116-15,0 3 20 0,0-1 48 16,0 0-56-16,0 0 24 0,-2-2-40 16,0-3-4-16,0-3-4 0,2-3-124 15,0-5-116-15,4-4-156 16,4-6-1009-16,0-4-388 0</inkml:trace>
  <inkml:trace contextRef="#ctx0" brushRef="#br1" timeOffset="57483.71">23635 9097 2905 0,'0'0'1444'0,"0"0"-1159"16,0 0 71-16,0 0 64 0,38 28-228 15,-18-19 88-15,5 0-140 16,4-1-4-16,8 0 96 0,9-1-124 16,3 1-31-16,9-1 3 0,6 0-72 15,7-2 44-15,5 1 52 16,1 0-84-16,5 0 0 0,3 0 0 16,6 0-8-16,2-2-12 0,4 0 64 15,2 1-44-15,5-1 16 0,1 2 28 16,3-1-60-16,3 1 20 0,-1 1 8 15,1-1-24-15,1-1 0 0,2 1-8 16,-1-3 0-16,1 1 0 0,2 1 4 16,-2 1 0-16,-1-1-4 0,1-1 0 15,-2 4 4-15,-1-1-4 16,-1 2 0-16,-1-2-4 0,1 0 4 16,-5 1 0-16,3 1 4 0,-5-3-4 15,-2 2 0-15,3 0 4 0,-3 0-4 16,-2 0 0-16,1 0 4 0,-3 0-4 15,-2 0 0-15,0 1 4 16,-2-1-4-16,-4 1 0 0,0 0 0 16,0-1 0-16,-1 2 0 0,1-3 4 15,4 0-4-15,-4-1 0 16,-2 0-4-16,0-2 4 0,-7 2 0 16,1-2-12-16,-9 1 12 0,-7-2 0 15,-10 0-4-15,-7-2 4 0,-11-1-396 16,-10 0-257-16,-10 0-311 0,-5-2-1433 0</inkml:trace>
  <inkml:trace contextRef="#ctx0" brushRef="#br1" timeOffset="58185.53">29469 8971 3881 0,'0'0'661'0,"0"0"-329"0,0 0-60 16,0 0 216-16,0 0-156 0,0 0-172 16,0 0-64-16,-17 42 36 0,7-11 97 15,2 8 159-15,2 1-200 0,1 4 60 16,1 4 140-16,2 0-252 0,-2 2-32 15,0-5-8-15,2-2-84 16,0-6-8-16,2-7 4 0,0-6-4 16,4-6-8-16,-2-9-24 0,0 0-176 15,2-5-56-15,0 0-444 16,3 0 51-16,-1-2-87 0,0-2-1369 16,2-5-880-16</inkml:trace>
  <inkml:trace contextRef="#ctx0" brushRef="#br1" timeOffset="58668.04">29341 8929 3841 0,'0'0'533'0,"0"0"-193"0,33 0 356 0,-19 6-352 0,3 1-84 0,3-2 0 16,3 1-152-16,6 2-8 0,6-1 65 15,7 3-101-15,3 2 0 0,7-1 16 16,8 2-68-16,4 1 24 16,6 0 52-16,7-1-40 0,5-1 12 15,7-1 60-15,6 0-92 0,9-3 16 16,5 0 24-16,7 0-68 0,6-1 24 15,0 1 44-15,4-1-16 16,-4 0 56-16,0 1-4 0,-4-1-104 16,-9 1-4-16,-5-3-36 0,-11-1-300 15,-9 1-224-15,-26-3-1605 16,0-1-677-16</inkml:trace>
  <inkml:trace contextRef="#ctx0" brushRef="#br1" timeOffset="59902.7">27666 8803 3293 0,'0'0'400'0,"0"0"-36"0,0 0 29 0,0 0-149 0,35-4-16 15,-12 1 280-15,6 3-228 0,0 0-108 16,4 0 16-16,4 3-56 0,5 0 40 16,7 1 157-16,7 0-133 0,12 0-48 15,13 0 52-15,14 0-128 0,10-1-8 16,13 0 4-16,8 2-60 0,7 3-4 15,-1 2 4-15,-4 3 4 16,-2 1-12-16,-16 0 0 0,-13 1-16 16,-21-1-256-16,-14-2-869 0,-20-3-656 15,-9-6-1664-15</inkml:trace>
  <inkml:trace contextRef="#ctx0" brushRef="#br1" timeOffset="65567.73">22333 11609 2797 0,'0'0'1889'0,"0"0"-1621"0,0 0 304 0,0 0-260 15,0 0-28-15,0 0 80 0,0 0-203 16,0 0-73-16,0 0-40 0,2-6-36 15,19 6-4-15,12 3 36 0,0 0-40 16,2-1 20-16,7 1 36 16,-1-1-24-16,11 1 28 0,-1 0 44 15,5 1-108-15,6-1 24 0,6 0 48 16,5-1-36-16,5-1 24 0,7-1 36 16,8 0-76-16,4 0 8 0,9 0 4 15,3-1-20-15,1-2-8 0,3 1 36 16,1 1-28-16,-4-2-4 0,-1 0 40 15,-3 0-36-15,1-1 8 0,-4-1 8 16,-1 0-24-16,-7 0-4 16,-4-1 0-16,-9 1-8 0,-7-1-36 15,-9 0-240-15,-12 0-40 0,-9 1 36 16,-12 0-293-16,-8-1 193 0,-10-1-100 16,-9 3-753-16,-6-2-335 0</inkml:trace>
  <inkml:trace contextRef="#ctx0" brushRef="#br1" timeOffset="66383.89">23979 11535 2172 0,'0'0'1421'0,"0"0"-865"0,0 0 97 0,0 0 291 16,-19-35-488-16,17 19-3 16,-2-4 155-16,4-2-264 0,0-3-104 15,0-6 80-15,0-1-295 0,0-1-25 16,-2-2 0-16,-2 0 0 0,4-2 0 16,-2 0 0-16,-3-3 0 15,1-1 0-15,2 0 0 0,0 0 0 16,2 2 0-16,0 3 0 0,0 2 0 15,2 2-117-15,-2 4-391 0,0 4 0 16,-2 3-57-16,-2 3-759 16,0 7 163-16,-2 0-327 0</inkml:trace>
  <inkml:trace contextRef="#ctx0" brushRef="#br1" timeOffset="66850.89">23869 10869 2877 0,'0'0'1288'16,"0"0"-763"-16,50-11-209 0,-28 8 12 16,3 1 92-16,4 0-216 15,6 0-124-15,7-1-36 0,3 0-40 16,7 1 36-16,6 0 52 0,8 1-16 15,6-2 16-15,7 2-4 0,8 0-68 16,3 0 4-16,10-1-4 16,5 2-12-16,7-2 9 0,4 2 11 15,1-1-20-15,7 0 0 0,5 0 28 16,5 1-28-16,4-1 36 0,7 1 92 16,0 0-68-16,2 0-4 0,1 0 20 15,5 2-64-15,2 0 16 0,5 0 32 16,1 1-52-16,4 0 4 0,3 0 4 15,-1 0-20-15,3 0-4 0,-1-1 0 16,1 2-4-16,-5-2 4 0,0 0 0 16,-6 2-12-16,-4-1-16 15,-8 1-68-15,-6 0-20 0,-17-2 32 16,-10 1-80-16,-13 0-4 0,-12-2 3 16,-15-1-159-16,-12 0 76 15,-12 0 56-15,-13 0-164 0,-8 0-48 16,-11 0 56-16,-5 0-393 0,-9 0-243 15,-4-2-1817-15</inkml:trace>
  <inkml:trace contextRef="#ctx0" brushRef="#br1" timeOffset="67383.92">29597 10945 4870 0,'0'0'380'0,"0"0"-224"0,0 0 300 0,0 0-60 0,0 0-124 0,0 0-15 16,0 0-125-16,-19 32 24 15,13 5 128-15,0 5-120 0,4 4 60 16,2 0 68-16,6 2-228 0,2 0-16 16,3 4-16-16,1-3-23 15,-1 2-9-15,3-3 0 0,0 1 0 16,-1-6 0-16,1-1 0 0,-1-4 0 15,-3-4 0-15,-4-5-53 16,-2-4-303-16,-2-8-324 0,-2-8-1637 16,0-4-1609-16</inkml:trace>
  <inkml:trace contextRef="#ctx0" brushRef="#br1" timeOffset="68333.85">28384 11651 4193 0,'0'0'525'0,"0"0"-237"0,0 0 84 16,0 0-152-16,0 0 48 0,43 2 136 15,-16-1-248-15,6 0-32 0,6 2 73 16,7 1-125-16,10 1 16 0,8 3 120 16,8 0-156-16,7 1-24 0,7-2-24 15,9 1 4-15,11-1-8 0,10 0 12 16,8 2-8-16,8 1-4 0,9 2 24 15,3 1 52-15,7 3 104 16,2-1 96-16,2 1-148 0,0-2 0 16,0 4 29-16,2-2-157 0,-4 0 0 15,-4-2 0-15,-6-1 0 0,-9-4 0 16,-8-2 0-16,-8-4-37 16,-8 0-107-16,-13-3-56 0,-15 0-132 15,-11-2-40-15,-18 0-585 0,-15 2-255 16,-14-3-269-16</inkml:trace>
  <inkml:trace contextRef="#ctx0" brushRef="#br1" timeOffset="69700.83">22561 12195 3241 0,'0'0'528'0,"0"0"169"0,39 1-357 0,-27-1-60 0,-1 0-12 15,3 0-120-15,1 0-20 16,-1 0-4-16,5 0-84 0,-1 0 12 16,5 1 20-16,6 2-60 0,2 0 8 15,8-1 16-15,7 3-28 0,7-1-4 16,5 2 36-16,4-2-4 16,11 1 28-16,1 0 32 0,9-3-72 15,4 2 8-15,6-3 52 0,2-1-32 16,4 0-4-16,6 0-8 0,5 1-36 15,4 0 16-15,-1 2-12 0,1-1 1 16,-2 0-9-16,-7 2 0 16,-6-2-9-16,-2 2 9 0,-10-2-68 15,-8 3-120-15,-9 0 8 0,-8 0-220 16,-4 0 120-16,-6 3 236 0,-7-1 28 16,-10 0 8-16,-6 0-156 0,-12-2-909 15,-11-3-255-15</inkml:trace>
  <inkml:trace contextRef="#ctx0" brushRef="#br1" timeOffset="70734.85">23898 12314 4562 0,'0'0'160'0,"0"0"188"0,0 0 32 0,0 0-112 16,0 0-104-16,0 0 40 0,17 49 20 15,-22-18-16-15,-3 6 69 16,2-1-185-16,0 7 12 0,2 2 68 16,-3 5-112-16,5 2 24 0,-2 2-8 15,2 1-72-15,0 0 12 0,2-4 48 16,2-4-8-16,0-3 4 0,2-4-28 16,-2-4-24-16,-2-5-4 0,0-3-4 15,0-5 4-15,0-5-12 0,0-4-28 16,5-5-328-16,-3-5-200 15,-2-2-1834-15,2-4-1803 0</inkml:trace>
  <inkml:trace contextRef="#ctx0" brushRef="#br1" timeOffset="71567.94">23828 13092 4041 0,'0'0'445'0,"0"0"247"0,0 0-168 15,0 0-240-15,0 0 160 0,0 0-203 16,37 0-41-16,-12 0 64 15,12 2-148-15,0 1-4 0,2 1-24 0,7 0-80 16,-1 2-8-16,7 1 0 16,2 1 4-16,2 0-4 0,8 1 0 15,10-2 4-15,3 1-4 0,7 0 0 16,5 2 12-16,2 0-12 0,4 0 4 16,2 1 12-16,5 0-16 0,-3-1 80 15,-2 1-80-15,-2-2 12 0,-2-1-8 16,-4-1 0-16,-2-1-4 15,-2-1 0-15,-3-1 8 0,-3-2-8 16,-3 1 0-16,-1 0 8 0,-7 1-8 16,-2 0 0-16,-4 2 4 0,-6-1-4 15,-4 2 20-15,-7 0-8 16,-4-3-8-16,-5 1-4 0,-7 0 0 16,-5-2 0-16,-5 1 0 0,-5-1-136 15,-3-1-172-15,-5 0-312 0,-2-1 103 16,0-1 105-16,0 1-4 15,0 1 220-15,3-2 96 0,-3 2-16 16,0-1 92-16,0 0 24 0,0-1 44 16,0 0 64-16,0 1 36 0,-1-1 80 15,-1 0-124-15,0 0 48 0,-2 0 196 16,2 0-60-16,-2 0 0 0,0 0 165 16,0 0-213-16,0-1-20 0,0-1 104 15,2-2-220-15,0 0-16 0,0 0-48 16,-2 0-28-16,4 1-8 15,-2 1 0-15,0-1 0 0,0 2 0 16,0 0 0-16,0 0-8 0,3 0 8 16,-3 0 0-16,2 1 8 0,0-1-8 15,0 1 32-15,-2 0-20 16,0-1-12-16,-2 1 0 0,0-1-16 16,0-3-248-16,2-4-1001 0,-2 3-331 15,0-7-1001-15</inkml:trace>
  <inkml:trace contextRef="#ctx0" brushRef="#br1" timeOffset="73134.74">28417 12422 1008 0,'0'0'164'0,"0"0"60"0,0 0 721 0,43-6-649 15,-28 5-180-15,-3 0 76 0,2 0 156 16,-1 0-36-16,-1-1 56 0,-1 1 189 16,3 1-149-16,1 0-20 0,3 0 84 15,1 0-228-15,8 1-64 0,4 1 96 16,8 0-155-16,6 0-49 15,9 3-24-15,8-1-36 0,8 1-12 16,11 2 0-16,10-1 4 0,8 1-4 16,11 3 4-16,6-1 4 0,10 1-8 15,4 2 0-15,4 2 4 16,7 2-4-16,1-2 0 0,5 0 16 16,2 2 20-16,2-2 244 0,2 0-136 15,-2 0 24-15,-4-2 8 0,-7 0-168 16,-8-3-4-16,-10 1-4 15,-6-3-12-15,-15 0-100 0,-14 0-324 16,-10 0 20-16,-19 2-109 0,-19-2-959 16,-16-1-377-16</inkml:trace>
  <inkml:trace contextRef="#ctx0" brushRef="#br1" timeOffset="73784.67">26279 13236 5126 0,'0'0'296'0,"0"0"68"0,0 0 112 0,0 0-320 16,0 0-44-16,0 0 137 0,50 21-65 15,-5-21-24-15,13 0 24 0,8 0-152 16,-2 0 4-16,9 0-12 0,5 1-16 15,7 1-8-15,8 3 4 16,2 1 0-16,7 0-4 0,5 1 0 16,7-1 8-16,8 2-8 0,4 1 0 15,6-1 12-15,5-1-12 0,-1 0 0 16,5 0 8-16,-5-1-8 0,-4 0 4 16,1 2 0-16,-7 0-4 0,-6 1 0 15,-3 1 4-15,-7-2-4 0,-9 2 12 16,-2 0 8-16,-10-1-16 15,-8 0-4-15,-9 0 0 0,-6-2 0 16,-8 1 0-16,-6-2-28 0,-9-1-36 16,-10-3-240-16,-6-1-148 0,-8-1-177 15,-9-5-899-15,-6 1-121 16</inkml:trace>
  <inkml:trace contextRef="#ctx0" brushRef="#br1" timeOffset="74250.8">29764 12578 3881 0,'0'0'589'0,"0"0"-1"0,0 0-28 0,7 39-88 0,-7-6 117 16,0 8-297-16,-4 11-4 0,-5 2 156 16,1 4-280-16,-2 0-32 0,-1 4 61 15,3-1-193-15,2 0 0 0,2 0 0 16,2-3 0-16,2-3 0 15,2-5 0-15,4-7 0 0,-2-5 0 16,2-8-101-16,0-11-975 0,1-6-649 0</inkml:trace>
  <inkml:trace contextRef="#ctx0" brushRef="#br1" timeOffset="75219.66">26724 10909 1800 0,'0'0'1149'0,"0"0"-661"0,0 0 749 0,0 0-525 0,0 0-104 16,0 0 173-16,0 0-417 15,0 0-56-15,0 0 0 0,2-9-224 16,-2 20 44-16,0 7 97 0,0 7-225 15,-2 7 0-15,0 3 0 0,0 5 0 16,-3 7 0-16,-1 5 0 16,0 2 0-16,-2 4 0 0,-5-1 0 15,3 1 0-15,-2-3 0 0,-1-6 0 16,3-7 0-16,6-4 0 0,-2-9 0 16,6-7 0-16,0-4 0 0,6-8 0 15,-2-5 0-15,2-5 0 0,4-9 0 16,-1-3-1726-16,-3-7-1931 0</inkml:trace>
  <inkml:trace contextRef="#ctx0" brushRef="#br1" timeOffset="75987.83">26161 11652 1160 0,'0'0'1081'0,"0"0"527"0,0 0-815 0,0 0-337 15,0 0 124-15,0 0 116 16,0 0-327-16,0 0-85 0,50-12 184 16,-21 8-212-16,10 3-8 0,9-1-55 15,8 2-193-15,10 0 0 0,10 0 0 16,9 0 0-16,8 2 0 0,4 4 0 16,0 0 0-16,-6 1 0 0,-6 3 0 15,-6-1 0-15,-11 3 0 0,-12-1 0 16,-13-2 0-16,-16 0-133 0,-13-2-1039 15,-9-4-529-15,-12-3-1024 0</inkml:trace>
  <inkml:trace contextRef="#ctx0" brushRef="#br1" timeOffset="76651.09">26042 12036 4269 0,'0'0'281'0,"0"0"251"0,0 0-108 0,0 0-100 16,0 0 292-16,0 0-255 16,0 0-49-16,43 7 432 0,13-10-424 15,10 0-311-15,10 3-9 0,1 0 0 16,8 1 0-16,1 4 0 0,3 0 0 15,-2-2 0-15,-6 2 0 16,-11 0 0-16,-10-4 0 0,-14 3 0 16,-7-1 0-16,-10 0 0 0,-9 0-889 15,-7-1-552-15,-7-2-808 0</inkml:trace>
  <inkml:trace contextRef="#ctx0" brushRef="#br1" timeOffset="77218.2">26587 12076 4762 0,'0'0'572'0,"0"0"16"0,0 0 45 0,0 0-413 15,0 0-112-15,0 0 60 0,0 0-16 16,-22 61 92-16,13-22 100 0,7 5-160 15,-2 2 4-15,4 7-159 16,2 8-29-16,2 6 0 0,2 8 0 16,-1 3 0-16,-5 4 0 0,0 0 0 15,-9-5 0-15,3-6 0 0,-6-9 0 16,3-7 0-16,-1-7 0 0,4-9 0 16,0-7 0-16,4-11 0 0,0-8 0 15,0-13 0-15,2-7-25 0,-3-16-7010 0</inkml:trace>
  <inkml:trace contextRef="#ctx0" brushRef="#br2" timeOffset="101868.34">23150 12490 5470 0,'0'0'932'0,"0"0"-311"0,0 0 407 16,0 0-887-16,0 0-141 0,0 0 0 15,0 0 0-15,0 0 0 0,0 0 0 16,-7 60 0-16,5-23 0 15,0 5 0-15,0 3 0 0,-2 7 0 16,0 7 0-16,-2 6 0 0,-5 8 0 16,5 5 0-16,-2 4 0 0,-4 4 0 15,1 3 0-15,-3 2 0 0,-3-4 0 16,9-5 0-16,-4-7 0 0,3-6 0 16,1-6 0-16,-2-5 0 15,8-9 0-15,-7-8 0 0,5-8 0 16,0-12 0-16,2-8 0 0,-2-9 0 15,2-5 0-15,-4-19 0 16,2 3-1397-16,-1-19-684 0</inkml:trace>
  <inkml:trace contextRef="#ctx0" brushRef="#br2" timeOffset="102335.04">23102 12470 2305 0,'0'0'1120'0,"0"0"17"0,0 0-473 16,0 0 20-16,0 0 157 0,0 0-413 15,0 0-20-15,0 0 64 0,0 0-339 16,0 0-133-16,-21 1 0 16,-1 8 0-16,1 2 0 0,0-4 0 15,1 2 0-15,3-1 0 0,1-1 0 16,3-2 0-16,7-2 0 0,0 1 0 16,6-4 0-16,0 0-437 0,0-1-127 15,10-9-12-15,7-3 287 0,1-4-27 16,1 1 232-16,-7 2 84 15,-5 2 60-15,-1 2 140 0,-4 6 116 0,0 0 241 16,-2 4-285-16,4 0-8 16,2 5 64-16,5 7-59 0,5 10-269 15,9 4 0-15,2 5 0 0,4 0 0 16,2-4 0-16,0 0 0 0,-2-2 0 16,-4 0 0-16,-9-3 0 0,-9-1 0 15,-5-6-1441-15,-4-2-1929 0</inkml:trace>
  <inkml:trace contextRef="#ctx0" brushRef="#br2" timeOffset="103051.09">22408 14347 5930 0,'0'0'1013'16,"-21"-45"-365"-16,4 22-47 0,-1 5-601 0,-1 4 0 0,1 9 0 15,-1 5 0-15,0 9 0 0,1 12 0 16,-1 4 0-16,3 10 0 0,3 3 0 15,1 2 0-15,4 4 0 16,3-3 0-16,5 0 0 0,0-7 0 16,9-6 0-16,1-7 0 0,4-11 0 15,7-8 0-15,4-6 0 0,4-12-281 16,2-12-967-16,-10 6-145 16,-1-8-640-16</inkml:trace>
  <inkml:trace contextRef="#ctx0" brushRef="#br2" timeOffset="103251.38">22490 13921 6202 0,'0'0'785'0,"0"0"259"15,0 0-883-15,0 0-161 0,-22 61 0 16,9-24 0-16,3 3 0 0,-1 3 0 16,1 3 0-16,0 6 0 0,-1 4 0 15,1 3 0-15,4 0 0 0,2-3 0 16,4-4 0-16,2-8 0 0,6-8 0 15,5-11-845-15,-5-10-308 16,8-9-1640-16</inkml:trace>
  <inkml:trace contextRef="#ctx0" brushRef="#br2" timeOffset="103518.08">22589 14342 6030 0,'0'0'1121'0,"0"0"-553"16,0 0-95-16,-33 47-473 0,27-21 0 15,0 1 0-15,2 6 0 16,2 0 0-16,2 0 0 0,2-1 0 16,8-4 0-16,1-4 0 0,9-9 0 15,3-3 0-15,2-6 0 0,2-6 0 16,0-6 0-16,-3-9 0 0,-5-4 0 16,0-6 0-16,-9-2 0 0,-4-3 0 15,-4-2 0-15,-2 3 0 0,0 2 0 16,0 6 0-16,-2 4 0 15,2 5 0-15,0 7 0 0,0 2-137 16,0 3-871-16,4 0-57 0,-2 0-271 16,9-1-2374-16</inkml:trace>
  <inkml:trace contextRef="#ctx0" brushRef="#br2" timeOffset="103734.24">22939 14398 6855 0,'0'0'1084'16,"0"0"-831"-16,-39-22-253 0,26 22 0 16,1 3 0-16,-3 7 0 0,5 4 0 15,-2 5 0-15,1 2 0 0,5 6 0 16,2 2 0-16,4 2 0 0,6 0 0 16,6-4 0-16,3-2 0 0,4-6 0 15,1-5 0-15,3-6 0 0,2-5 0 16,0-6 0-16,-1-8 0 15,5-10 0-15,-10 4-1413 0,-3-6-796 0</inkml:trace>
  <inkml:trace contextRef="#ctx0" brushRef="#br2" timeOffset="103935.04">23141 13930 7215 0,'0'0'668'16,"0"0"-359"-16,0 0-309 0,-8 45 0 15,2-12 0-15,-2 8 0 16,1 4 0-16,5 0 0 0,0 2 0 16,0 4 0-16,0 2 0 0,-2 2 0 15,-2 3 0-15,-2 1 0 0,-3-3 0 16,1-4-93-16,0-14-1219 0,5-12-3062 0</inkml:trace>
  <inkml:trace contextRef="#ctx0" brushRef="#br2" timeOffset="104068.48">22945 14365 8163 0,'0'0'29'0,"52"-20"-29"0,-19 9 0 15,-4 3 0-15,0 1 0 0,-5-2 0 16,1 0 0-16,2-2 0 16,0-4 0-16,0 2-957 0,2-6-1492 0</inkml:trace>
  <inkml:trace contextRef="#ctx0" brushRef="#br2" timeOffset="104717.97">24520 12553 2176 0,'0'0'2558'0,"0"0"-1838"0,0 0 513 0,0 0-557 0,0 0-144 16,0 0-235-16,0 0-297 0,0 0 0 16,0 0 0-16,0 0 0 0,-2 70 0 15,-6-17 0-15,2 10 0 16,-1 2 0-16,-1 9 0 0,2 6 0 15,-2 8 0-15,-1 6 0 0,1 6 0 16,0 3 0-16,2-2 0 16,2-1 0-16,2-4 0 0,-1-4 0 15,1-1 0-15,0-3 0 0,-2-8 0 16,-2-7 0-16,-2-10 0 0,-3-11 0 16,3-10 0-16,2-11 0 0,2-13 0 15,0-10 0-15,-1-14 0 0,1-7-1617 16,-2-16-1161-16</inkml:trace>
  <inkml:trace contextRef="#ctx0" brushRef="#br2" timeOffset="105117.92">24493 12586 1816 0,'0'0'2802'0,"0"0"-1386"0,0 0-587 0,0 0-173 0,0 0 17 16,33-36-673-16,-28 29 0 16,-1 4 0-16,-2-1 0 0,0 2 0 15,0-1 0-15,-2 2 0 0,0 1 0 16,-8 1 0-16,-7 8 0 0,-8 6 0 16,-6 4 0-16,1 4 0 0,1-1 0 15,4-4 0-15,4-1 0 16,7-6 0-16,4-2 0 0,3-6 0 15,5-2-445-15,0-1-1204 0,5-2-436 16,5-10-584-16</inkml:trace>
  <inkml:trace contextRef="#ctx0" brushRef="#br2" timeOffset="105284.71">24504 12547 5558 0,'0'0'976'0,"0"0"-115"0,35 26-64 16,-12-14-797-16,3 0 0 0,3 0 0 15,0 2 0-15,2 0 0 16,2 2 0-16,-6 0 0 0,-4 2 0 16,-6 0 0-16,-7 0 0 0,-8-3-429 15,-2-2-4101-15</inkml:trace>
  <inkml:trace contextRef="#ctx0" brushRef="#br2" timeOffset="106301.23">24105 14132 5982 0,'0'0'741'0,"0"0"-121"0,0 0 229 0,0 0-849 16,0 0 0-16,0 0 0 0,-35 68 0 15,12-17 0-15,2 8 0 16,0 2 0-16,9 3 0 0,-2 1 0 16,3 1 0-16,3-5 0 0,6-8 0 15,2-5 0-15,0-9 0 0,4-8 0 16,4-7 0-16,5-9 0 0,1-7 0 16,5-5 0-16,4-7 0 0,1-11 0 15,3-8 0-15,-2-4 0 0,-4-4 0 16,-7-2 0-16,-6 2 0 15,-8 1 0-15,-8 3 0 0,-13 4 0 16,-5 4 0-16,-10 9 0 0,1 5 0 16,0 6 0-16,6 8 0 0,7 1-25 15,5 4-191-15,5 0-396 0,5-1-92 16,5-4-1261-16,4-2 104 0</inkml:trace>
  <inkml:trace contextRef="#ctx0" brushRef="#br2" timeOffset="106534.69">24249 14822 4646 0,'0'0'520'0,"0"0"340"16,0 0-420-16,0 0-247 0,0 0-17 16,0 0-44-16,0 0 72 0,0 0 416 15,0 0-219-15,0 0-401 0,-4 1 0 16,-2-24 0-16,6-6 0 15,0-2 0-15,6 3 0 0,7 1 0 16,5 6 0-16,3 1 0 0,2 3 0 16,-3 4 0-16,3 3 0 0,-2 4 0 15,4 3-897-15,-9 3-628 0,1-1-504 0</inkml:trace>
  <inkml:trace contextRef="#ctx0" brushRef="#br2" timeOffset="107051.38">24555 14646 3733 0,'0'0'1469'0,"0"0"-677"0,0 0 321 16,0 0-697-16,-16-37-108 0,1 36 53 16,-5 1-361-16,-3 4 0 0,-6 10 0 15,10 4 0-15,-3 3 0 0,5 4 0 16,3 0 0-16,3-1 0 0,9-2 0 16,4-6 0-16,9-4 0 0,7-6 0 15,3-4 0-15,4-5 0 0,0-7 0 16,-3-3 0-16,-3-4 0 15,-1-3 0-15,-5 1 0 0,-1 0 0 16,-6 3 0-16,1 6 0 0,-3 3 0 16,-2 3 0-16,-2 4 0 0,2 0-77 15,-2 6 37-15,2 7 20 16,-2 10 20-16,2 1 0 0,-2 3 8 16,4-2-8-16,0-4 0 0,-2-2-24 15,3-4-60-15,-1-3-260 0,-2-5-16 16,0-1 156-16,2-5 60 15,-2-1 112-15,0 0 32 0,0-1 44 16,2-7-44-16,5-6 40 0,1-3-36 16,2-1 0-16,5-1-4 0,-5 4 0 15,1 4 4-15,-5 3-4 0,-2 3 176 16,-4 2 128-16,-2 0 104 0,6 0-71 16,-6 0-337-16,2 2 0 0,-2 0 0 15,0 0 0-15,0 1 0 0,0 0 0 16,0 5 0-16,0 4 0 15,0 5 0-15,0 2 0 0,0 1 0 16,0 1 0-16,2-2 0 0,-2 1 0 16,5-1 0-16,-1-2 0 0,4-1 0 15,7-3 0-15,3-4-713 16,-1-2-504-16,1-4-2776 0</inkml:trace>
  <inkml:trace contextRef="#ctx0" brushRef="#br2" timeOffset="107301.05">24934 14748 5114 0,'0'0'1040'0,"0"0"-171"0,-29-44 300 15,16 40-1169-15,-1 4 0 0,-1 4 0 16,-3 8 0-16,-1 5 0 15,5 4 0-15,-1 1 0 0,7 3 0 16,4 0 0-16,4 0 0 0,2-2 0 16,10-4 0-16,1-5 0 0,5-6 0 15,5-4 0-15,0-4 0 16,-1-6-361-16,-3-8-1196 0,-7 1-235 16,-1-5-818-16</inkml:trace>
  <inkml:trace contextRef="#ctx0" brushRef="#br2" timeOffset="107501.08">25006 14444 7247 0,'0'0'596'0,"0"0"-247"0,-27 53-349 16,15-20 0-16,-3 6 0 0,5 1 0 15,0 3 0-15,5 2 0 0,5-2 0 16,0-1 0-16,11-2 0 15,-1-6 0-15,2-6 0 0,1-7 0 16,-3-8-1113-16,-4-10-2373 0</inkml:trace>
  <inkml:trace contextRef="#ctx0" brushRef="#br2" timeOffset="108202.12">25273 10731 1204 0,'4'38'308'0,"-4"-3"-56"0,-2 6 68 15,-2-13-320-15,-3 3-384 0</inkml:trace>
  <inkml:trace contextRef="#ctx0" brushRef="#br2" timeOffset="108351.09">25200 11680 3017 0,'-8'37'888'0,"6"-3"-544"0,-2 7 61 0,2-7-253 16,0 4-152-16,2-11-276 15,-2-1-581-15</inkml:trace>
  <inkml:trace contextRef="#ctx0" brushRef="#br2" timeOffset="108585.18">25078 13072 2685 0,'0'0'1284'0,"4"58"-683"0,-4-27 7 16,7-8-216-16,-3-3-348 0,-2-7 0 16,4-4-44-16,-2-5-164 15,-2-3-488-15,7-2-2030 0</inkml:trace>
  <inkml:trace contextRef="#ctx0" brushRef="#br2" timeOffset="109118.16">26153 10692 3093 0,'0'0'868'0,"0"0"-143"0,-18 43 279 0,9-27-528 0,-1 2-112 16,2 1 29-16,2 2-333 0,-1 3-40 16,3 2-12-16,0 2 8 0,4 2-16 15,0 4 88-15,2 5-52 16,0 3 16-16,-2 8-36 0,0 4-16 15,0 4-52-15,-4 2-569 0,0-17-307 16,2 0-701-16</inkml:trace>
  <inkml:trace contextRef="#ctx0" brushRef="#br2" timeOffset="109284.94">25986 12369 2569 0,'-21'43'2001'0,"2"-1"-1817"0,1 8-152 16,3-10-32-16,5 0-316 0,4-5 19 15,4-2-391-15,2-9-20 0,0 0-421 16</inkml:trace>
  <inkml:trace contextRef="#ctx0" brushRef="#br2" timeOffset="109418.86">25909 13307 6330 0,'-14'35'593'15,"-3"-5"-557"-15,-3-4-36 0,-1-14-657 16,4-7-1296-16,1-6-2304 0</inkml:trace>
  <inkml:trace contextRef="#ctx0" brushRef="#br2" timeOffset="110451.38">25587 13196 3941 0,'0'0'1761'0,"0"0"-840"0,0 0-205 16,0 0 137-16,0 0-853 15,0 0 0-15,-2 33 0 0,0-4 0 16,2 7 0-16,0 6 0 0,4 0 0 15,-2 5 0-15,2 1 0 16,2 1 0-16,0 1 0 0,-1-1 0 16,-1-1 0-16,-2-1 0 0,-2-2 0 15,-2-1 0-15,-2-5 0 0,-3-1 0 16,3-4 0-16,-2-2 0 0,-2-4 0 16,2 0 0-16,-3-5 0 0,1-2 0 15,2-4 0-15,0-5 0 0,1-5 0 16,3-1 0-16,0-5 0 15,2 3 0-15,-2-2 0 0,2 2 0 16,0 0 0-16,0 3 0 0,0 2 0 16,2 3 0-16,0 1 0 0,3-1 0 15,-1-2 0-15,0-1 0 0,-2-3 0 16,0-2 0-16,-2 1 0 16,2 0 0-16,0-1 0 0,-2 0 0 15,2 1 0-15,2-3 0 0,7-1 0 16,5-1 0-16,7-1 0 0,8-1 0 15,2-2 0-15,4 2 0 16,5 1 0-16,5 0 0 0,5 0 0 16,4 1 0-16,-3 0 0 0,-1 0 0 15,-2 0 0-15,-11 0 0 0,-10 1 0 16,-6 1 0-16,-11-1 0 0,-8-1 0 16,-2 1 0-16,-4-1 0 0,0 0-2062 15,-10-4-1007-15</inkml:trace>
  <inkml:trace contextRef="#ctx0" brushRef="#br2" timeOffset="110801.33">25581 13097 4285 0,'0'0'705'0,"0"0"195"0,-46 44 221 0,30-19-729 0,-5 5-192 0,2 2-4 16,1-3-168-16,-1 0 12 0,3-2-40 16,1-4 0-16,3-4-148 15,6-6-512-15,1-4-121 0,5-6-247 16,2-3-1509-16</inkml:trace>
  <inkml:trace contextRef="#ctx0" brushRef="#br2" timeOffset="110951.58">25630 13147 5858 0,'0'0'733'0,"0"0"755"16,0 0-1375-16,0 0-113 0,0 0 0 15,52 45 0-15,-23-24 0 0,4 0 0 16,2 0 0-16,6 0 0 0,3 1 0 16,3 1 0-16,5-3 0 0,0 3-1417 15,-13-9-284-15,-6 1-2793 0</inkml:trace>
  <inkml:trace contextRef="#ctx0" brushRef="#br2" timeOffset="111435.73">26310 14596 5726 0,'0'0'1049'0,"-4"-48"-269"0,-2 29-143 0,-6 6-637 0,-1 5 0 0,-1 5 0 0,-3 3 0 16,1 8 0-16,1 8 0 0,-1 5 0 15,-3 6 0-15,5 5 0 16,-1 0 0-16,5 4 0 0,1-3 0 16,5-2 0-16,4-6 0 0,4-6 0 15,5-6 0-15,5-7 0 0,3-8-249 16,3-11-675-16,-1-1-89 0,0-7-2292 0</inkml:trace>
  <inkml:trace contextRef="#ctx0" brushRef="#br2" timeOffset="111634.74">26385 14166 6835 0,'0'0'772'15,"0"0"-187"-15,0 0-585 0,0 0 0 16,-21 63 0-16,11-20 0 16,-5 7 0-16,1 4 0 0,3-1 0 15,1 4 0-15,0 4 0 0,2-1 0 16,-1-3 0-16,5-7 0 15,2-5 0-15,2-7 0 0,8-9 0 16,3-6-325-16,-3-10-907 0,2-8-2758 0</inkml:trace>
  <inkml:trace contextRef="#ctx0" brushRef="#br2" timeOffset="111885.25">26461 14584 7143 0,'0'0'68'0,"0"0"740"0,0 0-635 15,0 0-173-15,0 0 0 16,0 0 0-16,-31 57 0 0,21-25 0 16,2-1 0-16,6-1 0 0,2-3 0 15,4-2 0-15,6-3 0 16,4-4 0-16,3-3 0 0,2-8 0 16,1-5 0-16,5-7 0 0,-2-8 0 15,0-6 0-15,-3-5 0 0,-3-3 0 16,-3 1 0-16,-3 0 0 0,-3 5-61 15,0 2-295-15,-4 3-296 16,0 6 264-16,-2 1-257 0,1 6-1384 16,1-2-360-16</inkml:trace>
  <inkml:trace contextRef="#ctx0" brushRef="#br2" timeOffset="112118.28">26875 14631 6326 0,'0'0'885'16,"0"0"96"-16,-50 3-981 0,33 3 0 16,-1 6 0-16,3 0 0 0,1 3 0 15,6 4 0-15,-1 4 0 16,7 0 0-16,4 0 0 0,7-2 0 16,5-2 0-16,7-3 0 0,-1-3 0 15,5-5 0-15,0-7 0 0,0-1 0 16,0-4 0-16,-5-8 0 15,-1-4-205-15,-5 3-1071 0,-1-5-2478 0</inkml:trace>
  <inkml:trace contextRef="#ctx0" brushRef="#br2" timeOffset="112318.51">27199 14213 7183 0,'0'0'948'16,"0"0"-887"-16,0 0-61 15,0 0 0-15,0 0 0 0,-20 46 0 16,5-4 0-16,1 11 0 0,-1 9 0 16,1 5 0-16,3 1 0 0,-1 1 0 15,2-1 0-15,-1-3 0 16,3-4 0-16,-2-2 0 0,-1-6 0 16,1-15-449-16,2-7-3601 0</inkml:trace>
  <inkml:trace contextRef="#ctx0" brushRef="#br2" timeOffset="112452.39">27009 14700 7391 0,'0'0'801'0,"52"-18"-801"0,-15 12 0 16,-4 2 0-16,6-2 0 0,1 0 0 16,1-2 0-16,0-5 0 0,1-4 0 15,-14 3-141-15,-1-5-1772 0</inkml:trace>
  <inkml:trace contextRef="#ctx0" brushRef="#br2" timeOffset="113434.83">27282 10798 2629 0,'0'0'412'0,"-17"63"-148"0,9-18 104 15,4 4 36-15,2 5-248 0,2 6-19 16,0 6 3-16,2 4-92 0,2 8 4 16,2 5-24-16,0 8-12 15,1 9 64-15,-5 4 220 0,-2 7 52 16,0 1-12-16,-6 2 280 0,-5 0-291 15,-1-5-89-15,-5-7-96 0,-3-6-132 16,-3-5-12-16,0-3 0 0,0-2 12 16,-1-1-12-16,1-10 412 15,2-8 124-15,5-12-375 0,-3-14-161 16,5-11 0-16,1-13 0 0,1-14 0 16,3-3-1101-16,1-9-780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2T18:30:45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13021 14773 1804 0,'0'0'140'0,"0"0"2702"15,0 0-2126-15,0 0-136 0,0 0 337 16,0 0-441-16,-6-33-108 0,6 23-19 16,0 0-349-16,0-4 0 0,-5-1 0 15,5 2 0-15,-6 0 0 0,-4 1 0 16,4-1 0-16,-5 0 0 0,1 1 0 15,-4 2 0-15,-3-1 0 0,1 4 0 16,-1 0 0-16,-8 2 0 0,2 1 0 16,-6 4 0-16,-2 1 0 15,5 4 0-15,-1 4 0 0,0 0 0 0,2 4 0 16,-2 4 0-16,0-1 0 16,3 7 0-16,1 0 0 0,-2 4 0 15,2 6 0-15,-2 4 0 0,3 8 0 16,-3 6 0-16,4 7 0 15,1 2 0-15,7 4 0 0,3 0 0 16,6-3 0-16,8-3 0 16,6-3 0-16,7 0 0 0,7 1 0 15,-1-1 0-15,8 1 0 0,-4-1 0 16,4-5 0-16,4-7 0 0,5-10 0 16,1-11 0-16,6-11 0 0,9-11 0 15,-2-8 0-15,4-11 0 0,-6-9 0 16,-5-4 0-16,-6-10 0 0,-8-4 0 15,-6-7 0-15,-2-8 0 0,-15-7 0 16,-7-10 0-16,-3-7 0 0,-13 4 0 16,3 5 0-16,-5 11 0 0,5 16 0 15,-7 12 0-15,3 9 0 16,-3 9 0-16,1 5 0 0,-5 4 0 16,1 5 0-16,3 2 0 0,3 2 0 15,3 1 0-15,5 0 0 0,2 0 0 16,2 1 0-16,2 5 0 15,2 3-133-15,2 2-2836 0,2 2-1941 0</inkml:trace>
  <inkml:trace contextRef="#ctx0" brushRef="#br0" timeOffset="1266.81">12940 15633 1812 0,'0'0'1393'0,"0"0"-761"16,0 0 249-16,0 0-337 0,0 0-92 15,0 0 68-15,0 0-312 16,0 0-71-16,0 0-5 0,6 3-100 15,5-3 76-15,9 1 144 0,7-1-140 16,4-1 20-16,2-3 24 16,9-1-108-16,5 1 40 0,5-1 104 15,6 0-160-15,6 2-4 0,4 1 16 16,4-1-40-16,7 3 8 0,2 0 12 16,7 0-12-16,1 0-12 0,6 0 4 15,3 0 4-15,3 0-8 0,8-3 12 16,1-2 12-16,2-4 92 0,3-2-75 15,5-6-41-15,2-3 0 0,0-4 0 16,2-4 0-16,-6-2 0 0,0-4 0 16,-2-4 0-16,-9-4 0 15,-4-1 0-15,-3-4 0 0,-9 0 0 16,2-3 0-16,-9-1 0 0,-9 3 0 16,-13 4 0-16,-15 6 0 0,-16 9 0 15,-14 9-25-15,-7 11-119 0,-10 4 144 16,0 4 36-16,0 1-36 15,0 0 16-15,-4 0-16 0,-6 3-344 16,-7 3-520-16,3 0-1674 0</inkml:trace>
  <inkml:trace contextRef="#ctx0" brushRef="#br0" timeOffset="2049.64">16473 13894 2084 0,'0'0'2590'16,"0"0"-1686"-16,0 0-380 0,0 0 409 15,0 0-425-15,18-34-176 0,-18 34-15 16,3 1-317-16,-3 11 0 0,0 16 0 15,0 8 0-15,0 11 0 0,-7 2 0 16,3 1 0-16,-2 0 0 0,0 2 0 16,-5 0 0-16,1 0 0 15,-4 1 0-15,1 0 0 0,-3-4 0 16,1-5 0-16,5-5 0 0,0-7 0 16,5-8 0-16,5-4 0 0,0-5 0 15,9-6 0-15,7-3 0 0,9-2 0 16,8-4 0-16,11-3 0 15,5-3 0-15,5 3 0 0,0-2 0 16,-7 0 0-16,-1 2 0 0,-9-2 0 16,-10 1 0-16,-7 3 0 0,-5 0 0 15,-9 1 0-15,-2-1-2818 0</inkml:trace>
  <inkml:trace contextRef="#ctx0" brushRef="#br0" timeOffset="8582.92">17066 14711 5378 0,'0'0'1601'0,"0"0"-957"0,0 0-244 0,0 0-231 16,0 0-169-16,0 0 0 0,0 0 0 16,46-21 0-16,-24 3 0 0,5-2 0 15,-2-5 0-15,-4-1 0 16,-5 1 0-16,-1 0 0 0,-11 4 0 16,-4 6 0-16,-8 1 0 0,-9 4 0 15,-8 5 0-15,-2 0 0 0,-6 5 0 16,2 10 0-16,4 4 0 15,3 6 0-15,3 5 0 0,9 1 0 16,1 5 0-16,7-4 0 0,4 3 0 16,4-3 0-16,7-2 0 15,1-2 0-15,9-2 0 0,3-6 0 16,5-3 0-16,2-5 0 0,7-7 0 16,1-1 0-16,0-9-385 0,-2-5-984 15,-8 4-191-15,-2-4-533 0</inkml:trace>
  <inkml:trace contextRef="#ctx0" brushRef="#br0" timeOffset="8849.62">17475 14625 4582 0,'0'0'1080'0,"0"0"-468"15,0 0 285-15,-16 33-645 0,10-19-44 16,-3 2 112-16,7-4-164 0,-2-5-71 16,4-4-85-16,0-1 0 0,0 1 0 15,0-3 0-15,0 0 0 0,6-9 0 16,-1-7 0-16,1-4 0 15,4-2 0-15,0-1 0 0,7 0 0 16,-3 3 0-16,3 2 0 0,0 8 0 16,-5 6 0-16,-4 4 0 0,0 8 0 15,-5 7 0-15,1 3 0 16,-4 5 0-16,4-3 0 0,-2 2 0 16,6-3 0-16,-2-3 0 0,7 2 0 15,-1-4 0-15,5-3 0 0,-1-3-673 16,1-3-436-16,-1-4-627 0</inkml:trace>
  <inkml:trace contextRef="#ctx0" brushRef="#br0" timeOffset="9066.28">17810 14645 6470 0,'0'0'981'0,"-45"-45"-385"16,22 18-451-16,-2 4-145 0,9 5 0 15,1 5 0-15,5 6 0 0,4 6 0 16,0 2 0-16,-5 11 0 15,1 7 0-15,0 8 0 0,-1 5 0 16,9 0 0-16,2 2 0 0,6-4 0 16,7-5 0-16,14-6 0 15,2-5 0-15,4-9 0 0,4-5 0 16,2-13 0-16,-10 1-1189 0,-8-8-2689 0</inkml:trace>
  <inkml:trace contextRef="#ctx0" brushRef="#br0" timeOffset="9216.91">17891 14083 7115 0,'-12'38'744'0,"-3"1"-411"15,-1 12-333-15,1 2 0 16,5 5 0-16,1 3 0 0,5-1 0 16,4 2 0-16,11-3 0 0,5-4 0 15,7-8 0-15,-4-12-201 0,3-11-1844 0</inkml:trace>
  <inkml:trace contextRef="#ctx0" brushRef="#br0" timeOffset="9866.49">18226 14208 4942 0,'0'0'1789'0,"0"0"-909"16,0 0-299-16,0 0-581 0,0 0 0 15,51-13 0-15,-13 9 0 16,5-1 0-16,-2 1 0 0,1 1 0 16,-5 0 0-16,4 0 0 0,-8 3 0 15,-2 0 0-15,-4 0 0 0,-2 0 0 16,-8 0 0-16,-7 3-373 0,-4 0-2736 15,0 0-1597-15</inkml:trace>
  <inkml:trace contextRef="#ctx0" brushRef="#br0" timeOffset="10049.54">18308 14403 5938 0,'0'0'1165'15,"0"0"-397"-15,0 0-447 0,0 0-321 16,44 4 0-16,-13-3 0 0,6 0 0 16,0 1 0-16,11-2 0 0,10-3 0 15,4-2 0-15,8-3 0 16,-18 2 0-16,1-4-961 0</inkml:trace>
  <inkml:trace contextRef="#ctx0" brushRef="#br0" timeOffset="10582.96">19328 14051 5574 0,'0'0'1429'15,"-13"-39"-625"-15,-3 20-419 0,-1 1-385 16,-10 7 0-16,0 4 0 0,-8 7 0 15,2 11 0-15,-6 8 0 0,0 10 0 16,-3 7 0-16,1 8 0 0,8 4 0 16,4 6 0-16,6 4 0 0,17 6 0 15,6 2 0-15,12 0 0 0,17-6 0 16,11-9 0-16,7-11 0 16,15-16 0-16,6-10 0 0,7-12 0 15,3-11 0-15,1-9 0 0,-7-11 0 16,-18-5 0-16,-17-5 0 15,-12-3 0-15,-19-2 0 0,-8-5 0 16,-10-4 0-16,-11-4 0 0,-10-3 0 16,-6 2 0-16,-3 6 0 0,-1 7 0 15,10 10 0-15,8 10 0 0,8 8 0 16,11 9 0-16,4 7 0 16,4 1 0-16,0 3-1505 0,9 1-3742 0</inkml:trace>
  <inkml:trace contextRef="#ctx0" brushRef="#br0" timeOffset="12116.72">20448 14404 1716 0,'0'0'1721'16,"0"0"-580"-16,0 0 495 0,0 0-831 16,0 0-157-16,0 0-123 0,2 44-525 15,0-25 0-15,-2 1 0 16,0 2 0-16,-2 0 0 0,-4 1 0 16,0 0 0-16,-1 2 0 0,3-2 0 15,-2-2 0-15,2-3 0 0,4-4 0 16,0-2 0-16,0-5-213 0,0-3-2036 15,4-4-664-15</inkml:trace>
  <inkml:trace contextRef="#ctx0" brushRef="#br0" timeOffset="12300">20564 14108 5422 0,'0'0'2225'0,"0"0"-1689"15,0 0-527-15,0 0-9 0,0 0 0 16,0 0 0-16,0 0 0 0,0 0 0 16,0 0 0-16,0 0-1141 0,25-19 348 15,-9 25-247-15,3 0-3310 0</inkml:trace>
  <inkml:trace contextRef="#ctx0" brushRef="#br0" timeOffset="12849.53">20911 14064 4053 0,'0'-37'517'0,"8"7"123"15,-6-5 452-15,5 5-691 0,-7 2-133 16,-3 3 60-16,-5 5-156 0,-8 1-72 16,-1 4 56-16,-8 5-116 0,3 4-4 15,-5 6 24-15,0 5-48 0,4 6 24 16,0 6 40-16,3 5-68 0,3 5 20 15,5 7 12-15,3 9-28 16,9 5-12-16,0 8 24 0,11 5-16 16,-1 3-8-16,0 1 0 0,-3 2 0 15,3-3 12-15,-6-3 44 16,-2-6-52-16,0-6 9 0,0-6-13 16,-2-5 0-16,0-7 0 0,0-7-397 15,-2-3-619-15,-2-8-109 0,4-7-2284 0</inkml:trace>
  <inkml:trace contextRef="#ctx0" brushRef="#br0" timeOffset="12999.65">20522 14518 6987 0,'0'0'720'16,"0"0"-235"-16,0 0-485 0,48-3 0 16,-7 0 0-16,3 3 0 0,-3-1 0 15,0 0 0-15,1-2 0 0,1 1 0 16,-2-1 0-16,7 1 0 15,-11 1-401-15,2-4-3233 0</inkml:trace>
  <inkml:trace contextRef="#ctx0" brushRef="#br0" timeOffset="15266.72">16386 15521 5010 0,'0'0'620'0,"0"0"369"0,0 0-337 0,0 0-124 16,0 0-135-16,0 0-393 0,0 0 0 15,-14 45 0-15,9-4 0 16,-1 3 0-16,4-1 0 0,2-4 0 15,0-3 0-15,0-4 0 0,6-8 0 16,1-5 0-16,7-9 0 16,-2-5 0-16,7-5 0 0,0-10 0 15,1-6 0-15,-1-4 0 0,-3-5 0 16,-3 0 0-16,-5-1 0 0,-2 2 0 16,-2-1 0-16,-1 6 0 0,1 6 0 15,-4 4 0-15,0 6 0 0,2 3 0 16,-2 3 0-16,0 10-29 0,0 8-39 15,0 7-12-15,0 2 44 0,4-4-28 16,4-7 8-16,5-5 40 0,7-7 16 16,11-7-48-16,2-6 48 15,5-10 116-15,-3-4 36 0,-2-6-23 16,-2-4-129-16,-11 0 0 0,1 0 0 16,-11-1 0-16,-10-1 0 0,0-1 0 15,-6 1 0-15,-2 1 0 16,-2 6 0-16,3 9 0 0,3 6 0 15,4 5 0-15,0 5-165 0,0 0-1003 16,0 2-373-16,4 8-1677 0</inkml:trace>
  <inkml:trace contextRef="#ctx0" brushRef="#br0" timeOffset="15499.41">16833 15706 6006 0,'0'0'769'0,"53"-2"-25"0,-15-10-71 16,-1-5-673-16,0-4 0 0,-2-3 0 15,-4-1 0-15,-8-1 0 0,-3 1 0 16,-5-1 0-16,-9 2 0 0,-10 3 0 16,-6 2 0-16,-9 4 0 15,-6 5 0-15,3 9 0 0,-3 5 0 16,-2 12 0-16,0 6 0 0,2 6 0 16,0 4 0-16,7 1 0 0,3 2 0 15,11-2 0-15,8-3 0 16,13-3 0-16,12-6 0 0,10-7 0 15,9-7 0-15,14-7 0 0,-19 0-1642 16,9-5-1043-16</inkml:trace>
  <inkml:trace contextRef="#ctx0" brushRef="#br0" timeOffset="15899.59">17825 15463 3425 0,'0'0'2705'0,"0"0"-1984"0,0-43 75 16,-8 36-396-16,-5 6-255 0,-5 2-145 15,-3 9 0-15,0 4 0 0,-6 8 0 16,7 6 0-16,1 5 0 0,5 3 0 16,3 2 0-16,7 1 0 0,8-2 0 15,9-3 0-15,5-5 0 0,9-8 0 16,0-6 0-16,8-9 0 0,-2-6 0 15,4-12 0-15,1-7 0 0,-7-8 0 16,-2-6 0-16,-7-6 0 0,-5 10-1617 16,-7-6-1101-16</inkml:trace>
  <inkml:trace contextRef="#ctx0" brushRef="#br0" timeOffset="16082.68">17905 14951 6270 0,'0'0'861'0,"0"0"-341"15,0 0-112-15,-16 51-275 0,6-5-133 16,-5 10 0-16,3 3 0 0,1 0 0 16,7 0 0-16,4 0 0 15,0 1 0-15,6 0 0 0,5-3 0 16,3-4 0-16,3-8 0 0,3-9 0 16,1-8 0-16,2-10-113 0,-3-9-1083 15,-1-6-145-15,-2-4-204 0</inkml:trace>
  <inkml:trace contextRef="#ctx0" brushRef="#br0" timeOffset="16482.74">18143 15430 7323 0,'0'0'869'0,"-21"-36"-869"16,11 25 0-16,2 7 0 0,-2 4 0 15,-1 12 0-15,-3 8 0 0,3 7 0 16,5 10 0-16,2-3 0 0,2 3 0 15,2-1 0-15,6-3 0 0,4-7 0 16,3-4 0-16,1-6 0 0,9-9 0 16,-4-7 0-16,-3-5 0 15,1-7 0-15,-3-7 0 0,-3-3 0 16,-5-2 0-16,-2-3 0 0,0 1 0 16,-2-2-97-16,-2 0-359 0,0-3-16 15,4 4-253-15,-2 3 193 16,2 8 40-16,3 9-448 0,-7 4 7 15,4 3-91-15</inkml:trace>
  <inkml:trace contextRef="#ctx0" brushRef="#br0" timeOffset="16716.18">18232 15609 5338 0,'0'0'1040'0,"0"0"-423"0,0 33 339 16,0-30-715-16,0-1-241 0,0-2 0 15,4 0 0-15,0-10 0 0,5-10 0 16,1-7 0-16,4-5 0 0,1-2 0 15,1 4 0-15,1 2 0 0,-3 5 0 16,-1 6 0-16,-3 10 0 0,-4 4 0 16,-2 3 0-16,3 3 0 15,1 11 0-15,2 9 0 0,-4 7 0 16,5 3 0-16,-7-2 0 0,-2-2 0 16,6-5 0-16,-2-4 0 0,7-5 0 15,1-6 0-15,-3-6-965 16,3-3-944-16</inkml:trace>
  <inkml:trace contextRef="#ctx0" brushRef="#br0" timeOffset="16933.91">18526 15111 5818 0,'0'0'1469'16,"0"0"-1065"-16,0 37 40 0,6-16-387 16,-2 4-57-16,6 0 0 0,-4 1 0 15,3 0-37-15,-3-7-743 16,0-2-2101-16</inkml:trace>
  <inkml:trace contextRef="#ctx0" brushRef="#br0" timeOffset="17132.93">18761 14963 6903 0,'0'0'564'0,"0"0"-196"0,0 0-11 16,0 0-357-16,11 35 0 0,-5 6 0 15,0 7 0-15,-2 8 0 0,-4 1 0 16,0 3 0-16,0 4 0 0,-4 0 0 15,-2-1 0-15,2-2 0 0,-3-7 0 16,1-15 0-16,-2-7-1433 0</inkml:trace>
  <inkml:trace contextRef="#ctx0" brushRef="#br0" timeOffset="17266.75">18666 15463 7639 0,'0'0'553'0,"0"0"-553"15,50-5 0-15,-11-1 0 0,4-1 0 16,3 0 0-16,3-2 0 16,-7-1-721-16,-5-2-2268 0</inkml:trace>
  <inkml:trace contextRef="#ctx0" brushRef="#br0" timeOffset="17716.75">19383 15359 7295 0,'0'0'852'0,"0"0"-807"0,0 0-45 16,2 54 0-16,-4-14 0 15,0 7 0-15,2-4 0 0,0-4 0 16,0-3 0-16,0-4 0 0,0-3 0 16,0-7 0-16,0-6 0 0,0-7 0 15,0-5-1942-15,0-8-1151 0</inkml:trace>
  <inkml:trace contextRef="#ctx0" brushRef="#br0" timeOffset="17849.68">19456 15047 7119 0,'0'0'688'0,"0"0"-592"0,0 0-96 15,0 0-12-15,0 52-120 0,4-25-988 16,2-4-401-16,2-3-948 0</inkml:trace>
  <inkml:trace contextRef="#ctx0" brushRef="#br0" timeOffset="21649.85">19609 15409 2120 0,'0'0'1541'0,"0"0"-216"0,29-48-765 0,-17 36-108 15,-4 4 221-15,-6 4-405 0,5 4-36 16,-7 6 208-16,-2 13-140 0,-3 13-19 16,-5 11-281-16,4 3 0 0,-2 1 0 15,1-7 0-15,1-1 0 16,2-5 0-16,2-4 0 0,0-9 0 15,2-6 0-15,0-7 0 0,2-6 0 16,4-4 0-16,7-11-105 16,1-12 105-16,7-9 20 0,-5-4 44 15,3-3-43-15,-7 5-21 0,5 3 0 16,-7 6 0-16,0 10 0 0,-5 8 0 16,-1 4 0-16,-2 5 0 0,-2 4 0 15,8 8 0-15,-6 12 0 0,4 8 0 16,-4 4 0-16,0 1 0 0,3-4 0 15,1-3 0-15,6-6 0 0,7-6 0 16,1-6-313-16,1-6-699 0,0-6-1858 16</inkml:trace>
  <inkml:trace contextRef="#ctx0" brushRef="#br0" timeOffset="21866.1">20132 15397 6122 0,'0'0'717'0,"-42"-18"-225"16,24 14 76-16,1 4-275 16,1 6-293-16,-1 7 0 0,1 6 0 15,-1 6 0-15,7 6 0 0,1 1 0 16,3 1 0-16,6 0 0 0,6-1 0 16,5-2 0-16,9-4 0 0,7-6 0 15,4-7 0-15,7-3 0 0,-3-8 0 16,2-2 0-16,0-9 0 0,-4-7 0 15,-12 1-1281-15,0-8-1044 0</inkml:trace>
  <inkml:trace contextRef="#ctx0" brushRef="#br0" timeOffset="22084.06">20336 15005 7767 0,'0'0'425'0,"0"0"-425"0,0 0 0 16,-12 53 0-16,6-13 0 0,6 8 0 16,0 6 0-16,0-2 0 15,4 1 0-15,2 1 0 0,0-1 0 16,-2-2 0-16,5-5 0 0,-7-6 0 16,6-6 0-16,-6-12-837 0,4-10-2353 0</inkml:trace>
  <inkml:trace contextRef="#ctx0" brushRef="#br0" timeOffset="22399.6">20454 15354 4826 0,'0'0'676'15,"0"0"48"-15,0 0 165 0,0 0-577 16,-2 53-40-16,-6-22 176 16,4 6-403-16,2-3-45 0,2 1 0 15,2-1 0-15,8-1 0 0,4-3 0 16,7-3 0-16,2-6 0 0,2-5 0 16,6-8 0-16,-4-3 0 0,2-5 0 15,-5-9 0-15,-3-6 0 0,-7-4 0 16,-3-3 0-16,-5-6 0 0,-2 0 0 15,-4-3 0-15,-4 2 0 0,-2 1 0 16,-5 7 0-16,1 8 0 0,6 7-373 16,-2 3-984-16,2 5-415 0</inkml:trace>
  <inkml:trace contextRef="#ctx0" brushRef="#br0" timeOffset="22649.6">20789 15462 7303 0,'0'0'656'0,"0"0"-423"0,0 0-233 15,-27-36 0-15,23 34 0 0,0 1 0 16,-2 1 0-16,-5 9 0 0,1 13 0 16,0 7 0-16,-1 8 0 0,7 3 0 15,2-2 0-15,2 0 0 0,6-4 0 16,5-4 0-16,5-8 0 0,1-8 0 15,3-7 0-15,3-7 0 0,0-12 0 16,2-8 0-16,-3-10 0 16,-5-10-501-16,0 10-956 0,-9-8-640 0</inkml:trace>
  <inkml:trace contextRef="#ctx0" brushRef="#br0" timeOffset="22816.37">20880 15138 7263 0,'0'0'472'15,"-12"51"-72"-15,5-17-343 0,3 2-57 16,0 3 0-16,0 3 0 16,2 1 0-16,2 1 0 0,0-1 0 15,2 0 0-15,2-2 0 0,6-5 0 16,3-4 0-16,1-4 0 0,1-9-969 16,-3-8-464-16,-1-6-660 0</inkml:trace>
  <inkml:trace contextRef="#ctx0" brushRef="#br0" timeOffset="23051.52">21004 15654 7315 0,'0'0'877'0,"0"0"-877"16,43-45 0-16,-22 26 0 15,-4-2 0-15,1-1 0 0,-5 0 0 16,1-2 0-16,-6 0 0 0,-3 1 0 16,-5 2 0-16,0 6 0 0,-5 3 0 15,-5 6 0-15,-2 6 0 16,-1 11 0-16,-7 9 0 0,-1 10 0 15,-4 10 0-15,2 6 0 0,5 1 0 16,5 1 0-16,13-6 0 16,7-6 0-16,11-6 0 0,11-11 0 15,6-8 0-15,9-10 0 0,-11-3-2382 16,2-8-651-16</inkml:trace>
  <inkml:trace contextRef="#ctx0" brushRef="#br0" timeOffset="24199.81">21858 14993 6374 0,'0'0'1177'0,"0"0"-637"0,0 0-439 0,0 0-101 15,-17 51 0-15,17-2 0 0,-4 12 0 16,2 6 0-16,2-2 0 0,0 4 0 16,-2 2 0-16,-2-2 0 15,0-4 0-15,-3-4 0 0,3-7 0 16,4-10 0-16,0-7 0 0,7-11 0 16,3-12-1642-16,-2-8-563 15,0-8-1736-15</inkml:trace>
  <inkml:trace contextRef="#ctx0" brushRef="#br0" timeOffset="24499.86">22077 15449 5866 0,'0'0'721'0,"-41"-55"-261"0,24 34 560 16,0 8-895-16,3 8-125 0,4 7 0 15,-5 10 0-15,1 11 0 0,-5 5 0 16,7 6 0-16,-1 0 0 0,7-3 0 15,6-3 0-15,0-2 0 0,10-5 0 16,9-4 0-16,2-5 0 0,3-5 0 16,1-6 0-16,-2-1 0 15,0-6 0-15,-5-1 0 0,-3-2 0 16,-5 2 0-16,-4 2 0 0,1 1 0 16,-3 3 0-16,0 1 0 0,2 4 0 15,0 11 0-15,-2 9 0 16,7 7 0-16,-1 1-245 0,0-5-411 15,7-7-121-15,-3-7-1147 0,3-7-181 0</inkml:trace>
  <inkml:trace contextRef="#ctx0" brushRef="#br0" timeOffset="24832.81">22441 15369 5986 0,'0'0'1045'15,"0"0"-481"-15,0 0 20 0,0 0-571 16,-40-21-13-16,16 21 0 0,3 4 0 16,-4 3 0-16,9 2 0 15,3-2 0-15,5 0 0 0,2 4 0 16,6 0 0-16,8 1 0 0,4 0 0 16,9-1 0-16,0 1 0 0,6 2 0 15,-1-2 0-15,1 4 0 16,-2 0 0-16,-2 0 0 0,-5 0 0 15,-3 0 0-15,-7-2 0 0,-2 0 0 16,-6-1 0-16,0 1 0 16,-4 0 0-16,-6-1 0 0,-5 1 0 15,-3-4 0-15,-3 0 0 0,-2-4 0 16,3-6 0-16,-1-2 0 0,5-7 0 16,5-6 0-16,1-9-85 0,8 2-1976 15,2-6-300-15</inkml:trace>
  <inkml:trace contextRef="#ctx0" brushRef="#br0" timeOffset="25032.7">22769 14895 5582 0,'0'0'948'0,"0"0"-283"0,0 0-37 16,0 0-259-16,-20 49-369 0,5-5 0 15,1 12 0-15,1 8 0 0,9 0 0 16,0 2 0-16,2 1 0 15,-4 1 0-15,0-4 0 0,-3-3 0 16,-3-4 0-16,0-7 0 16,-3-5 0-16,3-15-1201 0,-5-7-2597 0</inkml:trace>
  <inkml:trace contextRef="#ctx0" brushRef="#br0" timeOffset="25149.89">22658 15387 7915 0,'37'-10'277'0,"-4"2"-277"0,2 3 0 16,-8 2 0-16,-4-1 0 0,-3-1 0 16,-3 1-1185-16,-3-2-1028 0</inkml:trace>
  <inkml:trace contextRef="#ctx0" brushRef="#br0" timeOffset="25866.69">16599 16319 5162 0,'0'0'960'0,"0"0"-247"0,-37-38 563 0,14 30-1195 0,-8 0-81 0,0 3 0 15,0 1 0-15,4 2 0 0,4 0 0 16,3 2 0-16,3 0 0 16,-1 5 0-16,7 2 0 0,1 2 0 15,4-2 0-15,6 3 0 0,0 2 0 16,10 5 0-16,7 1 0 0,3-1 0 16,11-1 0-16,6 0 0 15,1 0 0-15,3 2 0 0,-4 0 0 16,-6 3 0-16,-8 1 0 0,-11 1 0 15,-10 0 0-15,-2 1 0 0,-4-3 0 16,-8-3 0-16,-5-2 0 16,-1-5 0-16,-5-5 0 0,-2-4 0 15,-2-3 0-15,5-6 0 0,-3-2 0 16,2-2 0-16,-2-1 0 0,5 3 0 16,3 1-21-16,3 4-371 0,7 1-456 15,3 1 283-15,4 1-111 0,0 1-869 16,9-3-23-16</inkml:trace>
  <inkml:trace contextRef="#ctx0" brushRef="#br0" timeOffset="26101.24">16812 16459 5122 0,'0'0'1040'16,"0"0"990"-16,0 0-2030 0,0 0 0 16,10-54 0-16,-8 31 0 15,-2 0 0-15,0 1 0 0,0 0 0 16,-2 1 0-16,-6 2 0 0,0 2 0 15,-7 6 0-15,-1 7 0 0,-3 6 0 16,3 11 0-16,-5 9 0 16,-2 10 0-16,5 6 0 0,-1 4 0 15,9 3 0-15,1 1 0 0,13-2 0 16,9-3 0-16,5-6 0 0,9-7 0 16,8-6 0-16,5-9 0 0,5-7 0 15,3-6 0-15,1-10 0 0,-13 0-2394 16,-1-5-1107-16</inkml:trace>
  <inkml:trace contextRef="#ctx0" brushRef="#br0" timeOffset="26632.73">17190 16420 5778 0,'0'0'797'0,"-31"-34"-269"0,10 20 68 16,5 3-440-16,-3 5 0 0,-3 4-12 15,5 2-124-15,-2 4-3 0,3 5-17 16,6 0 0-16,-1 3 0 0,9 1 0 15,2 1 0-15,2-2 0 0,7-2 0 16,-3-3 0-16,6-3 0 16,1-3 0-16,-1-1 0 0,-2-5 0 15,5-2 0-15,-3-4 0 0,-2 2 0 16,1-1 0-16,-1 2 0 0,0 5 0 16,-3 1 0-16,7 4 0 15,-1 8 0-15,1 11 0 0,3 7 0 16,-3 7 0-16,7 8 0 0,-7 2 0 15,-1 4 0-15,-7 1 0 16,-2 3 0-16,-4-1 0 0,-4 0 0 16,-7-1 0-16,-9 1 0 0,-7-2 0 15,-4-5 0-15,-6-2 0 0,-1-9 0 16,1-6 0-16,2-11 0 0,2-10 0 16,6-7 0-16,0-9 0 0,3-15 0 15,7-9 0-15,3-11 0 0,7-1 0 16,7 0 0-16,11 1 0 0,11 4 0 15,7-2 0-15,4 3 0 0,9-1-1193 16,-11 8-192-16,0 0-536 0</inkml:trace>
  <inkml:trace contextRef="#ctx0" brushRef="#br0" timeOffset="27051.65">17281 16456 6803 0,'0'0'992'0,"0"0"-595"15,-12 41-397-15,8-19 0 0,4 0 0 0,0-1 0 16,0-3 0-16,6-1 0 16,-2-2 0-16,0-5 0 0,-2-3 0 15,4-3 0-15,-4-3 0 0,0-1 0 16,9-10 0-16,5-8 0 0,-1-7 0 16,1-4 0-16,3 1 0 0,-3 3 0 15,-3 5 0-15,1 3 0 0,-7 7 0 16,-1 6 0-16,-2 4 0 0,-4 3 0 15,4 9 0-15,0 9 0 0,-2 3 0 16,2 1 0-16,-2-2 0 16,7-8 0-16,-3-2 0 0,0-6 0 15,4-1 0-15,1-6 0 0,-1-1 0 16,0-7 0-16,1-3 0 0,-1-3 0 16,0-3 0-16,1 1 0 15,-1 0 0-15,0 3 0 0,1 2 0 16,-5 2 0-16,0 5 0 0,-2 2 0 15,0 2 0-15,3 4 0 0,-1 8 0 16,0 10 0-16,-2 3 0 16,0 0 0-16,0-4 0 0,-1-3 0 15,3-5 0-15,-2-3 0 0,6-4-1213 16,-4-2-340-16,3-4-692 0</inkml:trace>
  <inkml:trace contextRef="#ctx0" brushRef="#br0" timeOffset="27599.72">17736 16557 7055 0,'0'0'1137'16,"2"-43"-1137"-16,-2 17 0 16,0 0 0-16,-2-3 0 0,-6 1 0 15,1 2 0-15,1 2 0 0,-2 7 0 16,6 6 0-16,-2 4 0 0,0 5 0 16,2 0 0-16,-3 2 0 15,-1 6 0-15,2 12 0 0,-2 15 0 16,2 8 0-16,0 4 0 0,4-2 0 15,0-6 0-15,8-6 0 16,2-6 0-16,3-7 0 0,1-8 0 16,9-4 0-16,-3-6 0 0,-1-2 0 15,0-9 0-15,-5-3 0 0,3-5 0 16,-3-1 0-16,-3-2 0 0,1 4 0 16,-4-1 0-16,-4 4 0 0,-2 3 0 15,5 3 0-15,-5 3 0 0,-2 4 0 16,2 2 0-16,-2 0 0 0,6 2 0 15,-2 2 0-15,2 2 0 0,5 3 0 16,-5-2 0-16,-2 2 0 16,4 1 0-16,-6 0 0 0,4 0 0 15,-3-1 0-15,-3-1 0 0,0-4 0 16,0 2 0-16,0-2 0 0,0-4 0 16,0 0 0-16,2-6 0 15,4-8 0-15,4-7 0 0,0-5 0 16,7 0 0-16,2 1 0 0,-7 3 0 15,2 3 0-15,1 5 0 0,-5 3 0 16,-4 6 0-16,-3 3 0 16,-1 2 0-16,0 1 0 0,2 6 0 15,0 7 0-15,2 8 0 0,0 5 0 16,-6 1 0-16,7-3 0 0,-7-7 0 16,4-3 0-16,-4-5 0 0,4-4 0 15,-2-2 0-15,2-3-1305 0,2-4-2569 0</inkml:trace>
  <inkml:trace contextRef="#ctx0" brushRef="#br0" timeOffset="27799.4">18269 15975 7019 0,'0'0'1120'0,"0"0"-1067"16,0 0-53-16,0 0 0 15,0 0 0-15,0 0 0 0,15 45 0 16,-5-8 0-16,-6 8 0 0,2 5 0 15,-4 5 0-15,0 1 0 0,-2-1 0 16,-2-4 0-16,-4-5 0 16,0-4 0-16,-4-4 0 0,6-7 0 15,-3-11 0-15,1-8-741 0,0-8-3065 0</inkml:trace>
  <inkml:trace contextRef="#ctx0" brushRef="#br0" timeOffset="27916.81">18242 16343 7211 0,'0'0'981'0,"0"0"-981"15,0 0 0-15,38-34 0 0,-14 28 0 16,-1 2 0-16,6-1 0 16,4 0 0-16,8-3 0 0,-10 2-457 15,3-4-5342-15</inkml:trace>
  <inkml:trace contextRef="#ctx0" brushRef="#br0" timeOffset="28433.72">19013 16305 5910 0,'0'0'604'15,"0"0"-283"-15,0 0 479 0,0 0-628 16,-45-8-84-16,22 26 4 16,-2 5-12-16,9 3 45 0,-1-3-125 15,7-2 0-15,4-1 0 0,4-2 0 16,4-3 0-16,6-4 0 0,6-6 0 16,3-3 0-16,8-5 0 0,2-8 0 15,0-5 0-15,-3-3 0 0,-3 2 0 16,-2 2 0-16,-5 5 0 0,-4 5 0 15,1 2 0-15,-5 6 0 0,-2 12 0 16,-4 7 0-16,0 7 0 16,0 4 0-16,6-4 0 0,1-4 0 15,5-4 0-15,4-7 0 0,7-6 0 16,2-7-729-16,-4-1-292 0,-5-6-475 0</inkml:trace>
  <inkml:trace contextRef="#ctx0" brushRef="#br0" timeOffset="28765.97">19381 16344 6526 0,'0'0'1265'0,"0"0"-864"16,-31-42-401-16,17 30 0 0,-5-1 0 16,-1 5 0-16,1 0 0 0,2 5 0 15,3 3 0-15,6 0 0 0,-1 8 0 16,3 3 0-16,4 4 0 0,2 2 0 15,8 0 0-15,11 0 0 0,4 0 0 16,10 0 0-16,2-1 0 16,6 0 0-16,3 0 0 0,1-1 0 15,-1-1 0-15,-9 0 0 0,-8-1 0 16,-13 0 0-16,-12 3 0 0,-2 0 0 16,-16 3 0-16,-9 1 0 15,-2-3 0-15,-10-2 0 0,-5-4 0 16,3-4 0-16,4-6 0 0,4-1 0 15,10-7 0-15,11-5 0 0,10-7-345 16,0 4-1052-16,10-5-3141 0</inkml:trace>
  <inkml:trace contextRef="#ctx0" brushRef="#br0" timeOffset="29166.94">20312 15938 6995 0,'0'0'32'0,"0"0"820"16,0 0-539-16,-48-7-313 0,31 26 0 16,3 9 0-16,0 14 0 0,-3 11 0 15,7 11 0-15,3 4 0 0,1 2 0 16,2-1 0-16,4-2 0 0,0-4 0 15,4-4 0-15,-2-7 0 0,-2-3 0 16,0-6 0-16,4-5 0 16,-4-9 0-16,-6-9-329 0,2-8-996 15,0-8-2672-15</inkml:trace>
  <inkml:trace contextRef="#ctx0" brushRef="#br0" timeOffset="29315.84">20086 16372 6739 0,'0'0'848'0,"37"-18"-348"0,-12 5-395 16,0 1-105-16,4-4 0 0,2-2 0 0,0-1 0 15,4-3 0-15,-2-2-29 16,2-2-767-16,-8 5-173 0,-4 0-1968 0</inkml:trace>
  <inkml:trace contextRef="#ctx0" brushRef="#br0" timeOffset="29599.18">20531 16082 6538 0,'-13'45'385'0,"5"2"123"16,-2 9 24-16,1-2-364 0,-1-1-107 15,4-2-61-15,2-5 0 0,4-4 0 16,0-5 0-16,2-6 0 0,-2-5 0 16,0-9 0-16,0-7 0 15,2-5 0-15,-2-5 0 0,0-6 0 16,10-12 0-16,7-12 0 0,1-5 0 15,5-4 0-15,2 8 0 16,-9 8 0-16,-1 8 0 0,-9 8 0 16,0 7 0-16,-6 13 0 0,4 6 0 15,-4 5 0-15,-4 3 0 0,-2 1 0 16,0-2 0-16,4-2 0 0,0-3 0 16,4-4 0-16,2-5 0 0,6-2 0 15,3-6-13-15,-1-4-1003 0,-2-1-1541 16,-3-9-1557-16</inkml:trace>
  <inkml:trace contextRef="#ctx0" brushRef="#br0" timeOffset="30033.11">20733 16606 6206 0,'0'0'909'0,"0"0"-689"0,42-22 500 0,-13 3-604 0,-1-4-95 0,3 0-21 16,-4-2 0-16,0 0 0 16,-12-2 0-16,-5 0 0 0,-8 0-29 15,-8 0-23-15,-11 3 48 0,1 5 4 16,-9 6 60-16,-2 10-35 0,4 4-25 16,-1 12 0-16,-1 8 0 15,2 8 0-15,6 9 0 0,3 2 0 16,12 3 0-16,4-3 0 0,12-2 0 15,9-4 0-15,12-4 0 16,5-6 0-16,11-7 0 0,5-8 0 16,6-9 0-16,2-6 0 0,-14-4-1301 15,-3-6-1200-15</inkml:trace>
  <inkml:trace contextRef="#ctx0" brushRef="#br0" timeOffset="31032.92">21624 16470 4978 0,'0'0'708'0,"0"0"-112"16,0 0 345-16,0 0-517 0,0 0-100 0,37 11-103 15,-16-16-221-15,4-5 0 0,0-7 0 16,-5-1 0-16,-1-2 0 0,-7-2 0 15,-1 2 0-15,-5-2 0 0,-6 0 0 16,-2-1 0-16,-6 1 0 16,-5 2 0-16,-5 5 0 0,-5 6 0 15,2 9 0-15,2 5 0 0,-3 12 0 16,-1 9 0-16,2 8 0 0,5 4 0 16,1 5 0-16,9 1 0 15,6 0 0-15,6-4 0 0,9-4 0 16,8-9 0-16,8-9 0 0,10-11 0 15,0-7 0-15,3-9 0 16,-3-8 0-16,-4-7 0 0,-4-5-113 16,-8-1-27-16,0 0-4 0,-9 2-208 15,-1 3 296-15,-5 3 56 0,-4 7 72 16,-1 6 164-16,-3 5 32 0,-2 4-39 16,0 0-229-16,0 10 0 0,0 8 0 15,0 5 0-15,-2 2 0 0,-1 0 0 16,1-7 0-16,-2-3 0 0,4-6 0 15,0-3 0-15,0-4 0 0,6-2 0 16,-1-1 0-16,5-10 0 16,4-13 0-16,5-8 0 0,2-4 0 15,-1-1 0-15,1 0 0 0,-2 0 0 16,3 5 0-16,-5 4 0 0,-1 11 0 16,-7 9 0-16,-3 10 0 15,0 17 0-15,0 16 0 0,-2 10 0 16,1 6 0-16,-3 0 0 0,-2 0 0 15,4-2 0-15,0-4 0 16,6-4 0-16,5-7 0 0,3-8 0 16,3-6 0-16,4-11 0 0,-9-6-1021 15,1-9-2361-15</inkml:trace>
  <inkml:trace contextRef="#ctx0" brushRef="#br0" timeOffset="31515.92">22546 16341 5738 0,'0'0'808'0,"-2"-33"177"0,2 17-405 0,-4 3-499 16,4 3-81-16,-2 2 0 0,-2 4 0 15,0 2 0-15,-5 4 0 0,-9 14 0 16,-5 11 0-16,-4 11 0 0,-2 10 0 16,2-1 0-16,7-1 0 15,5-4 0-15,9-5 0 0,10-9 0 16,11-8 0-16,7-10 0 0,5-10 0 15,4-10 0-15,2-12 0 16,0-11 0-16,-4-7-545 0,-8 6-2376 16</inkml:trace>
  <inkml:trace contextRef="#ctx0" brushRef="#br0" timeOffset="31699.88">22571 15841 7003 0,'0'0'1036'0,"0"0"-883"0,-21 53-153 15,15-14 0-15,-2 12 0 0,-3 7 0 16,5 5 0-16,4 3 0 16,6-1 0-16,9-5 0 0,3-3 0 15,5-6 0-15,0-6 0 0,1-1 0 16,-1-5 0-16,-4-3 0 0,-9-10-897 16,-6-4-3609-16</inkml:trace>
  <inkml:trace contextRef="#ctx0" brushRef="#br0" timeOffset="32249.65">17554 17148 5742 0,'0'0'212'0,"-10"-44"308"0,6 29 585 0,-3 9-601 0,1 3-395 16,-4 3-109-16,-3 1 0 0,-5 11 0 15,1 7 0-15,3 8 0 0,-3 4 0 16,3 6 0-16,1 2 0 0,-1 2 0 16,8-1 0-16,6-2 0 15,0-6 0-15,10-2 0 0,7-9 0 16,3-3 0-16,7-8 0 0,8-10 0 15,-2-5 0-15,9-12-297 16,-15 3-907-16,-1-5-645 0</inkml:trace>
  <inkml:trace contextRef="#ctx0" brushRef="#br0" timeOffset="32499.72">17800 17216 5082 0,'0'0'2249'0,"-35"-25"-1388"15,14 14-861-15,5 7 0 0,-1 4 0 16,3 3 0-16,1 9 0 16,3 7 0-16,2 5 0 0,1 4 0 15,5 2 0-15,2-2 0 0,9-3 0 16,3-2 0-16,5-5 0 0,-1-5 0 16,11-7 0-16,-2-5 0 15,2-5 0-15,-3-10 0 0,-1-5 0 16,-2-5 0-16,-7 2-385 0,-3-4-515 15,-5 1 83-15,-4-2-980 0,-2 6 205 16,0 2-813-16</inkml:trace>
  <inkml:trace contextRef="#ctx0" brushRef="#br0" timeOffset="32749.78">17872 17197 2725 0,'2'33'1168'0,"-2"-7"-283"0,0 5 659 16,0-8-979-16,0-2-69 0,0-7 256 15,0-2-695-15,0-6-57 0,0-5 0 16,0 0 0-16,0-1 0 16,0-1 0-16,5-5 0 0,-3-7 0 15,2-7 0-15,6-8 0 0,0-4 0 16,3 6 0-16,-5 8 0 0,-2 7 0 16,-2 10 0-16,1 0 0 15,1 1 0-15,0 4 0 0,8 8 0 16,-1 6 0-16,3 5 0 0,-1-2 0 15,1-6 0-15,1-4 0 16,-3-4-933-16,1-6-624 0</inkml:trace>
  <inkml:trace contextRef="#ctx0" brushRef="#br0" timeOffset="32982.96">18246 17210 7039 0,'0'0'712'0,"-26"-33"-271"0,11 15-441 16,1 6 0-16,-3 6 0 16,1 6 0-16,1 11 0 0,-1 10 0 15,-1 7 0-15,1 5 0 0,1 2 0 16,11 0 0-16,4-3 0 0,4-6 0 16,17-4 0-16,-1-7 0 15,7-8 0-15,6-7 0 0,2-11 0 16,-1-8 0-16,-3-12 0 0,-11 8-1245 15,1-8-376-15</inkml:trace>
  <inkml:trace contextRef="#ctx0" brushRef="#br0" timeOffset="33166.23">18321 16787 5450 0,'0'0'2449'15,"-10"51"-2156"-15,10-12-293 0,-7 3 0 16,1 4 0-16,-2 2 0 0,2 3 0 15,-1 0 0-15,3-1 0 0,4-6 0 16,7-6 0-16,9-6 0 16,3-7 0-16,3-6 0 0,5-6-141 15,-6-7-2212-15,0-6-540 0</inkml:trace>
  <inkml:trace contextRef="#ctx0" brushRef="#br0" timeOffset="33333.01">18550 17158 1204 0,'0'0'6747'0,"0"0"-6506"0,0 0-241 16,0 0 0-16,-8 62 0 0,8-19 0 15,-2 6 0-15,2-4 0 0,0-12 0 16,6-3 0-16,0-6 0 0,5-9 0 16,-1-8 0-16,-2-6-1205 0,1-5-2749 0</inkml:trace>
  <inkml:trace contextRef="#ctx0" brushRef="#br0" timeOffset="33434.64">18552 16943 7079 0,'0'0'436'15,"0"0"12"-15,-43-32-219 0,33 32-229 16,-1 0-273-16,7 0-1404 0,4-2-2084 0</inkml:trace>
  <inkml:trace contextRef="#ctx0" brushRef="#br0" timeOffset="33816.08">18784 16807 6759 0,'0'0'720'16,"0"0"-208"-16,0 0-311 0,0 0-201 15,-8 40 0-15,8 12 0 16,2 15 0-16,4 8 0 0,2-2 0 16,-6-8 0-16,7-4 0 0,-7-8 0 15,-2-5 0-15,6-6 0 0,-4-9 0 16,-2-4 0-16,2-10 0 0,-2-9-1658 16,-4-7-975-16</inkml:trace>
  <inkml:trace contextRef="#ctx0" brushRef="#br0" timeOffset="33966.21">18720 17217 7147 0,'0'0'648'0,"37"-36"-251"15,-16 17-397-15,4 3 0 0,-3 4 0 16,-1 2 0-16,0 4 0 0,-1 3 0 16,3 4 0-16,-2 5 0 15,-3 3-661-15,-5 0-2993 0</inkml:trace>
  <inkml:trace contextRef="#ctx0" brushRef="#br0" timeOffset="34116.97">19061 17265 6559 0,'0'0'1140'0,"-37"61"-647"16,18-24-493-16,3 1 0 0,3-1 0 16,5-5 0-16,6-10 0 0,6-5 0 15,10-9 0-15,5-8 0 0,8-12 0 16,4-14-481-16,-6 1-655 0,0-9-2954 0</inkml:trace>
  <inkml:trace contextRef="#ctx0" brushRef="#br0" timeOffset="34216.98">19222 16904 6342 0,'0'0'573'16,"0"0"-425"-16,2 44-108 15,2-21-40-15,-2 1-88 0,3-6-841 16,1 0-535-16</inkml:trace>
  <inkml:trace contextRef="#ctx0" brushRef="#br0" timeOffset="34466.49">19319 17230 6226 0,'0'0'1005'0,"-37"6"-241"15,16 3-567-15,7 6-197 0,-3 6 0 16,5 4 0-16,2 5 0 0,3 1 0 15,5-2 0-15,7 0 0 0,5-6 0 16,6-2 0-16,5-6 0 16,0-9 0-16,6-6 0 0,2-6 0 15,-3-12 0-15,-5-3 0 0,-4-5 0 16,-7-2 0-16,-6 0 0 0,-2-2 0 16,-4 1 0-16,-6-2 0 15,6 6-761-15,-6 3-2104 0</inkml:trace>
  <inkml:trace contextRef="#ctx0" brushRef="#br0" timeOffset="34732.89">19489 17286 2613 0,'-23'34'4862'16,"9"-3"-4546"-16,-3 2 85 0,11-5-401 15,2-9 0-15,8-6 0 0,6-5 0 16,7-7 0-16,3-3 0 0,5-9 0 15,-2-8 0-15,2-3 0 0,-5-2 0 16,-1 0 0-16,-4 2 0 16,-3 2 0-16,-8 5 0 0,2 7 0 15,-4 4 0-15,-2 4 0 0,0 3 0 16,0 11 0-16,2 16 0 0,3 11 0 16,-1 8 0-16,2-5 0 15,6-15 0-15,3-9 0 0,5-8 0 16,1-6 0-16,0-6-1209 0,-5-3-1020 15,-1-7-1609-15</inkml:trace>
  <inkml:trace contextRef="#ctx0" brushRef="#br0" timeOffset="75582.73">8750 17006 4361 0,'0'0'1037'15,"0"0"-593"-15,37 3-168 0,-12-3-188 16,-4 1-56-16,6 1-8 0,-3 2-20 16,3-1-4-16,4 1 8 0,0-3-4 15,7 0-4-15,1 0 4 16,6-1 0-16,7-1-4 0,2-1 4 16,4-3 0-16,0 0-4 0,4 1 8 15,2-1 12-15,4-1-20 0,4-1 40 16,3 0-28-16,3 0 12 0,1 0 16 15,5 0-40-15,1 0 4 0,4 0-4 16,4 1 0-16,4-1 0 16,2-1 0-16,5-1 8 0,1 0-8 15,5 0 0-15,1-1 12 0,9 0 0 16,-4 1 193-16,0 2-69 0,0 3-28 16,-5 1 20-16,-1 1-128 15,-1 0 16-15,-3 0-8 0,3 1-4 16,3-2-4-16,2 1 4 0,-3 1 4 15,5 1-8-15,0 0 12 0,4 0-8 16,-5 0-4-16,1 4 44 0,-4-2-44 16,-3 0 16-16,-3 1-4 0,-1-1-8 15,-12 1-4-15,-2 0 0 16,-8-1-4-16,-5 1 4 0,-7-1-96 16,1-2-148-16,-8 0-16 0,4 0-449 15,-20-2-239-15,2-2-417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2T18:32:51.3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1195 5693 2481 0,'0'0'332'0,"0"0"1024"0,-17 39-615 16,11-22-185-16,4 2 280 0,0 5-395 15,0 3-85-15,0 3 40 16,2 5-196-16,-2 2-28 0,2 4 48 16,-2 3-176-16,2 0 17 0,0 0-61 15,2-2 0-15,2-1 0 0,0-6 0 16,4-5 0-16,5-8 0 0,5-7 0 15,-3-8 0-15,7-6 0 0,-1-6 0 16,2-9 0-16,4-7 0 0,-2-6 0 16,-5-6 0-16,1-2 0 0,-5 0 0 15,-3 7 0-15,-5 8 0 16,-4 9 0-16,-4 8 0 0,0 3 0 16,0 1 0-16,0 3-37 0,0 7 33 15,0 7-16-15,0 8 16 0,6 7 4 16,7 1-4-16,5-4-8 15,3-4 12-15,6-11 48 0,4-1-15 16,2-6-33-16,0-5 0 0,-2-3 0 16,0-2 0-16,-6-7 0 0,-4-6 0 15,-5-2 0-15,-3-9 0 16,-5-2 0-16,-6-5 0 0,-2-5 0 16,-2-1 0-16,-4-5 0 0,-5-4 0 15,1-2 0-15,0 0 0 0,-1 7 0 16,3 11 0-16,6 12 0 0,2 12-213 15,0 6-1268-15,0 2-856 0</inkml:trace>
  <inkml:trace contextRef="#ctx0" brushRef="#br0" timeOffset="549.96">1858 6149 3989 0,'0'0'336'0,"0"0"53"0,0 0 571 0,0 0-660 16,2 42-148-16,5-24 204 0,-3 0-139 16,2-3-5-16,-2-4 172 0,2-4-248 15,-6-2-52-15,2-3 20 0,0-1-92 16,0 1 48-16,-2-2 180 16,0-3 21-16,0-8-261 0,-6-7 0 15,0-6 0-15,2-2 0 0,4-1 0 16,0 3 0-16,6 1 0 0,4 3 0 15,1 3 0-15,1 2 0 0,3 5 0 16,-5 1 0-16,0 4 0 0,5 1 0 16,-7-1 0-16,5-2-229 0,-1 2-1636 15,-4-1-692-15</inkml:trace>
  <inkml:trace contextRef="#ctx0" brushRef="#br0" timeOffset="717.17">2156 6026 8143 0,'0'0'49'16,"-10"50"-49"-16,3-20 0 0,1 1 0 15,2 3 0-15,0-1 0 16,2-2 0-16,2-4 0 0,6-4 0 16,4-4 0-16,3-5 0 0,-1-8-1389 15,-3-3-640-15,-3-8-2745 0</inkml:trace>
  <inkml:trace contextRef="#ctx0" brushRef="#br0" timeOffset="848.9">2266 5631 6250 0,'0'0'681'16,"0"0"-329"-16,0 0-124 16,0 0-228-16,0 0-308 0,0 0-164 15,-17 36-525-15,17-24-115 0,6-3-69 0</inkml:trace>
  <inkml:trace contextRef="#ctx0" brushRef="#br0" timeOffset="1049.28">2326 5649 5978 0,'0'0'661'0,"0"0"-333"0,0 0 364 15,0 0-452-15,-17 58 28 0,15-23-243 16,2 4-25-16,2 1 0 0,2 9 0 15,-4 3 0-15,2 5 0 0,-2 1 0 16,0-1 0-16,-2-5 0 0,2-7 0 16,-4-5 0-16,4-7 0 0,0-8 0 15,0-11-81-15,0-4-975 16,0-10-2310-16</inkml:trace>
  <inkml:trace contextRef="#ctx0" brushRef="#br0" timeOffset="1217.11">2181 6082 6370 0,'0'0'1085'0,"0"0"-797"16,39 6 161-16,-12-6-449 0,4-1 0 15,-2-2 0-15,0 3 0 16,2 0 0-16,0 0 0 0,2 0 0 16,-2 0 0-16,0 1 0 0,-6 2-673 15,-5-2-432-15,-9 0-63 0,-5 0-1273 0</inkml:trace>
  <inkml:trace contextRef="#ctx0" brushRef="#br0" timeOffset="1600.11">2543 6109 4357 0,'0'0'1269'0,"0"0"-689"0,0 0-127 16,0 0-105-16,0 0-272 15,0 0-40-15,-5-37 0 0,5 29-32 16,0-2 24-16,2-3 44 0,5 0-72 16,-3 2 40-16,0 5 84 0,-4 3-108 15,2 1 52-15,-2 1 200 16,0 0-12-16,0 0-95 0,0 0-161 16,-2-1 0-16,2 1 0 0,-4-2 0 15,2 2 0-15,0 0 0 0,2 1 0 16,-2 2 0-16,-3 9 0 0,-5 7 0 15,-2 6 0-15,-5 3 0 0,-3 1 0 16,-5 3 0-16,2 0 0 0,6 0 0 16,9-4 0-16,8-4 0 0,21-6 0 15,10-4 0-15,21-8 0 16,14-6 0-16,16-9 0 0,13-6 0 16,3-3 0-16,3-2 0 0,-8-1 0 15,-6 1 0-15,-11 1 0 0,-20 6 0 16,-17 0-1810-16</inkml:trace>
  <inkml:trace contextRef="#ctx0" brushRef="#br0" timeOffset="2834">3628 6207 3405 0,'0'0'760'15,"0"0"-231"-15,0 0 71 0,0 0-136 16,0 0-200-16,-19-43 4 0,15 20 193 15,0-5-145-15,2 1 8 0,0-3 112 16,2-2-240-16,4 0-27 0,4 0-169 16,3 4 0-16,3 3 0 0,5 7 0 15,1 1 0-15,-1 6 0 0,2 5 0 16,-1 3 0-16,-1 3 0 16,-3 1-1205-16,-5 2-280 0,-5 1-572 0</inkml:trace>
  <inkml:trace contextRef="#ctx0" brushRef="#br0" timeOffset="3133.52">3888 6115 4974 0,'0'0'1673'15,"0"0"-1305"-15,0 0 320 0,37-47-199 16,-26 24-489-16,-1 1 0 0,-4-2 0 15,-4-1 0-15,-2 4 0 0,-2 0 0 16,-8 6 0-16,0 4 0 0,-5 7 0 16,3 4 0-16,-7 5 0 0,1 10 0 15,-3 8 0-15,0 6 0 0,1 6 0 16,-1 1 0-16,4 0 0 16,7-4 0-16,10 0 0 0,2-5 0 15,17-5 0-15,12-4 0 0,6-8 0 16,13-7 0-16,9-3 0 15,8-9 0-15,-1-4-113 0,-17 3-1632 16,-5-5-1928-16</inkml:trace>
  <inkml:trace contextRef="#ctx0" brushRef="#br0" timeOffset="3417.39">4190 6109 5170 0,'0'0'1092'0,"0"0"-615"16,39 0 767-16,-22-2-1035 15,1 1-209-15,5-1 0 0,4-1 0 16,2-2 0-16,2-2 0 0,-2 0 0 16,-2 2 0-16,-11-1 0 0,-3 2-477 15,-5 1-892-15,-6-1-4513 0</inkml:trace>
  <inkml:trace contextRef="#ctx0" brushRef="#br0" timeOffset="3716.57">4508 5914 6014 0,'0'0'2178'15,"0"0"-2178"-15,0 0 0 0,0 0 0 16,-41 8 0-16,33 14 0 16,0 8 0-16,8 5 0 0,0 1 0 15,8-3 0-15,10-2 0 0,3-1 0 16,6-5 0-16,8-5 0 15,4-8 0-15,3-6 0 0,-1-6 0 16,-4-3 0-16,-10-8 0 0,-2-5 0 16,-6-3 0-16,-7-5 0 15,-6-1 0-15,-4-4 0 0,-2-1 0 16,-6 0 0-16,0 0 0 0,-5 2 0 16,1 3 0-16,6 4 0 0,4 7-1129 15,0 6 112-15,4 3 597 0,0 3-2549 0</inkml:trace>
  <inkml:trace contextRef="#ctx0" brushRef="#br0" timeOffset="4100.18">5019 5949 5210 0,'0'0'532'15,"0"0"-128"-15,0 0 457 0,0 0-601 16,-37-21-4-16,28 10 216 0,-3-3-275 16,2 2-197-16,4 2 0 0,1 5 0 15,1 2 0-15,-2 3 0 0,0 4 0 16,-4 7 0-16,-5 5 0 16,9 5 0-16,0 2 0 0,6-4 0 15,12-1 0-15,5-1 0 0,5-1 0 16,5 0 0-16,6-3 0 0,0-1 0 15,3 0 0-15,-5 0 0 0,0-2 0 16,-15 1 0-16,-4 1 0 0,-7 0 0 16,-5 2 0-16,-11-1 0 0,-5 2 0 15,-9-3 0-15,-2-1 0 16,-2-5 0-16,-2-3 0 0,4-3 0 16,4-2 0-16,5-2 0 0,3-2 0 15,11 1-1185-15,4-2-176 0,4 1-184 16,11-5-2556-16</inkml:trace>
  <inkml:trace contextRef="#ctx0" brushRef="#br0" timeOffset="4400.21">5265 5974 6074 0,'0'0'769'0,"0"0"-389"0,-48-8 480 15,34 9-751-15,-1 7-109 0,3 4 0 16,2 1 0-16,1 5 0 0,3 0 0 15,6-1 0-15,0-2 0 0,6 0 0 16,5-3 0-16,3-1 0 0,1-3 0 16,5-1 0-16,-3-4 0 0,-3-3 0 15,3 0 0-15,-7-5 0 16,1-1 0-16,-1-1 0 0,-2 1 0 16,0 0 0-16,-5 1 0 0,1 2 0 15,2 1 0-15,2 2 0 0,3 4 0 16,-1 11 0-16,2 4 0 15,-1 4 0-15,-1-1 0 0,-6-3 0 16,6-3 0-16,-3-4 0 0,-1-3-45 16,-2-5-1075-16,2-4-2110 0</inkml:trace>
  <inkml:trace contextRef="#ctx0" brushRef="#br0" timeOffset="4733.26">5565 5547 7075 0,'0'0'432'0,"0"0"-256"16,-42 17 244-16,38 1-331 0,2 8-89 15,2 7 0-15,0 7 0 0,0 9 0 16,2 7 0-16,-2 11 0 16,0 4 0-16,-2 4 0 0,-2-7 0 15,4-7 0-15,0-11 0 0,4-10 0 16,2-11 0-16,5-8 0 15,-1-10 0-15,4-10 0 0,3-8 0 16,0-12 0-16,-3-9 0 0,3-5 0 16,-7-6 0-16,-4 2 0 0,-6 5 0 15,0 5 0-15,-10 9 0 16,-3 7 0-16,-1 7 0 0,-11 7 0 16,2 8 0-16,-1 3 0 0,3 2 0 15,2 0 0-15,5-1 0 0,8-2 0 16,1-2-681-16,5-2-1480 0</inkml:trace>
  <inkml:trace contextRef="#ctx0" brushRef="#br0" timeOffset="5250.49">5854 5630 6771 0,'0'0'140'0,"0"0"456"0,0 0-16 16,0 0-475-16,-27 43-105 0,17-5 0 15,0 7 0-15,3 1 0 16,5-1 0-16,2 4 0 0,2-1 0 16,-2 1 0-16,0-1 0 0,-2-4 0 15,0-3 0-15,-2-6 0 0,2-5 0 16,2-7 0-16,0-8-133 0,2-8-2100 15,2-5-48-15</inkml:trace>
  <inkml:trace contextRef="#ctx0" brushRef="#br0" timeOffset="5533.5">5908 6142 5626 0,'0'0'1381'16,"0"0"-196"-16,37-33-1185 15,-22 20 0-15,-1-4 0 0,3-2 0 16,-3-2 0-16,3-5 0 0,-1 1 0 16,-4-2 0-16,1 2 0 0,-7 2 0 15,-6 2 0-15,0 7 0 16,-10 4 0-16,-7 6 0 0,-1 10 0 16,-5 9 0-16,-4 11 0 0,-4 12 0 15,4 5 0-15,2 1 0 0,3-3 0 16,9-2 0-16,11-5 0 0,6-4 0 15,17-8 0-15,12-6 0 0,15-9 0 16,9-7 0-16,16-12 0 0,-15-1-425 16,-1-6-2212-16</inkml:trace>
  <inkml:trace contextRef="#ctx0" brushRef="#br0" timeOffset="6100.21">7094 5477 5706 0,'0'0'480'0,"0"0"17"0,0 0 451 15,-37 0-704-15,21 14-36 0,-5 15-99 16,-4 17-109-16,-2 16 0 0,0 11 0 16,3 11 0-16,1 8 0 0,6 1 0 15,7 1 0-15,2-3 0 0,6-8 0 16,2-5 0-16,10-10 0 16,7-13 0-16,3-12 0 0,11-14-509 15,2-15-1076-15,-6-7-55 0,0-10-782 0</inkml:trace>
  <inkml:trace contextRef="#ctx0" brushRef="#br0" timeOffset="6616.45">7220 5959 6827 0,'0'0'584'0,"0"0"-392"0,0 0 176 16,-16 41-356-16,8-2-12 0,1 7 60 16,5 2-56-16,-2-4 12 0,4-4 104 15,0-2-111-15,0-4-9 16,-4-8 0-16,4-9 0 0,0-8 0 16,0-7 0-16,0-4 0 0,4-14 0 15,2-16 0-15,5-10 0 0,3-10 0 16,7-2 0-16,0 2 0 15,-3 2 0-15,3 7 0 0,-3 15 0 16,-5 10 0-16,-7 12 0 0,-2 6 0 16,2 7 0-16,3 8 0 0,-3 8 0 15,-2 5 0-15,-2 2 0 16,2 0 0-16,0-2 0 0,3-1 0 16,-1-3 0-16,4-5 0 0,0-5 0 15,5-5 0-15,-5-5 0 0,1-4 0 16,-3-8 0-16,2-5 0 0,-2-7 0 15,3-3 0-15,-1-3 0 0,0 0 0 16,1 0 0-16,-5 3 0 0,4 6 0 16,-8 6 0-16,3 7 0 0,-5 4 0 15,0 5 0-15,-7 12 0 0,-3 14 0 16,0 7 0-16,-7 4 0 16,7-2 0-16,10-9 0 0,0-3 0 15,10-6 0-15,11-3 0 0,2-5-1009 16,-7-4-1652-16,5-6-613 0</inkml:trace>
  <inkml:trace contextRef="#ctx0" brushRef="#br0" timeOffset="6916.52">7797 6120 5670 0,'0'0'280'0,"-8"-44"581"15,6 23-13-15,-2 4-416 0,-2 2-331 16,-3 4-101-16,3 4 0 0,0 1 0 15,-4 3 0-15,-5 2 0 0,-2 2 0 16,5 10 0-16,-7 9 0 0,-1 7 0 16,-1 8 0-16,5 3 0 0,3 2 0 15,5-1 0-15,8-1 0 16,10-8 0-16,9-8 0 0,8-4 0 16,6-10 0-16,2-3 0 0,-2-5 0 15,-2-9 0-15,-4-6 0 0,-8-5 0 16,-7-6 0-16,-6 0 0 15,-6-1 0-15,-10-2 0 0,-3 0 0 16,-7 0 0-16,-5 3 0 0,4 3 0 16,3 5 0-16,3 5 0 0,11 2-461 15,2 5-864-15,4-2-3473 0</inkml:trace>
  <inkml:trace contextRef="#ctx0" brushRef="#br0" timeOffset="7366.4">8076 6076 6619 0,'0'0'816'0,"0"0"-536"0,-6-35 197 15,6 26-477-15,-4 3 0 0,4 1 0 16,0 4 0-16,0 1 0 0,-4 4 0 16,2 11 0-16,-9 15 0 0,1 12 0 15,0 8 0-15,1 1 0 16,7-6 0-16,4-4 0 0,7-5 0 16,3-10 0-16,7-7 0 0,-3-9 0 15,7-10 0-15,2-9 0 0,0-14 0 16,-7 1-2082-16,1-7-847 0</inkml:trace>
  <inkml:trace contextRef="#ctx0" brushRef="#br0" timeOffset="7567.35">8240 5506 4878 0,'0'0'660'0,"-7"58"397"16,-7-14-221-16,-3 4-372 0,-3 7-167 15,3 4-297-15,1 3 0 0,5 1 0 16,7-2 0-16,4-2 0 0,0-4 0 16,4-3 0-16,2-6 0 0,5-4 0 15,-5-8 0-15,0-7 0 16,2-12-93-16,3-9-1039 0,-5-6-113 16,-2-8-1828-16</inkml:trace>
  <inkml:trace contextRef="#ctx0" brushRef="#br0" timeOffset="7833.65">8322 6030 5426 0,'0'0'1369'0,"0"0"-345"0,0 0-651 15,0 0-373-15,0 0 0 16,0 0 0-16,0 39 0 0,-4-4 0 16,-2 8 0-16,2 3 0 0,4-5 0 15,6-3 0-15,8-5 0 0,3-7 0 16,4-7 0-16,3-8 0 0,-1-10 0 15,2-7 0-15,-4-11 0 0,-5-8 0 16,-3-5 0-16,-5-3 0 0,-2-2 0 16,-2-3 0-16,-4-5 0 0,0-3 0 15,-4-1 0-15,0 1 0 16,2 11 0-16,2 8-289 0,0 4-747 16,0 10-1017-16,2-4-693 0</inkml:trace>
  <inkml:trace contextRef="#ctx0" brushRef="#br0" timeOffset="8016.77">8661 5608 6831 0,'0'0'804'0,"-12"53"-444"0,6-12-163 16,-3 4-197-16,7 5 0 0,2 2 0 15,0 1 0-15,6-1 0 0,5-2 0 16,-5 0 0-16,4-4 0 0,1-4 0 15,3-5 0-15,-3-6 0 0,5-9 0 16,1-8-1377-16,-7-8-320 0</inkml:trace>
  <inkml:trace contextRef="#ctx0" brushRef="#br0" timeOffset="8433.59">8874 6018 6194 0,'-10'-37'841'16,"2"5"-73"-16,1 4-456 15,1 12-235-15,2 10-77 0,-6 6 0 16,-1 10 0-16,-5 9 0 0,-1 6 0 16,1 7 0-16,1 0 0 0,1 0 0 15,8 1 0-15,-1-2 0 16,7-2 0-16,11-6 0 0,1-4 0 16,7-4 0-16,3-7 0 0,-1-2 0 15,4-6 0-15,-2 0 0 0,-3-6 0 16,-3-1 0-16,-1 0-89 0,-1 1-275 15,-1 3 24-15,-7 0 96 0,-1 3 4 16,2 0 12-16,-2 3 120 0,0 4-209 16,9 4 49-16,-3 2 168 0,3-1 96 15,-1-1 8-15,-5-5 12 16,-1-2 296-16,-2-1-64 0,-2-2 25 16,-2-1 379-16,2 0-240 0,-4-2-27 15,0-5-385-15,0-8 0 0,-4-9 0 16,-2-6 0-16,0-5 0 0,2 4 0 15,0 7 0-15,4 4 0 16,0 3 0-16,4 1 0 0,6-1 0 16,-4 1 0-16,9-2 0 0,-1-1 0 15,9 0 0-15,8-2-381 16,-6 5-1400-16,2 0-840 0</inkml:trace>
  <inkml:trace contextRef="#ctx0" brushRef="#br0" timeOffset="8899.98">9368 5453 6619 0,'0'0'712'0,"0"0"-548"0,0 0 68 15,37 34-44-15,-10-5-12 0,8 9-75 16,3 6-101-16,-1 4 0 16,0 7 0-16,0 10 0 0,-10 10 0 15,-2 4 0-15,-9 1 0 0,-16-1 0 16,-6-6 0-16,-14-3 0 15,-11-3 0-15,-7-10 0 0,-3-6 0 16,4-12 0-16,6-13 0 0,4-16 0 16,10-8-261-16,13-12-2828 0</inkml:trace>
  <inkml:trace contextRef="#ctx0" brushRef="#br0" timeOffset="9449.99">10482 5948 7119 0,'0'0'160'0,"-10"-33"700"0,0 22-807 0,-5 7-53 16,-1 6 0-16,-7 7 0 15,-2 9 0-15,-2 9 0 0,0 6 0 16,1 4 0-16,1 5 0 0,8 4 0 16,9 1 0-16,8 1 0 0,14-5 0 15,3-4 0-15,14-9 0 0,0-6 0 16,6-10 0-16,4-9 0 16,1-6 0-16,-9-6-41 0,-2-4-3144 0</inkml:trace>
  <inkml:trace contextRef="#ctx0" brushRef="#br0" timeOffset="9766.39">10819 6029 7059 0,'0'0'1020'0,"-22"-37"-907"0,11 22-113 15,3 9 0-15,6 3 0 0,-2 3 0 16,-7 6 0-16,-9 12 0 15,3 7 0-15,-3 8 0 0,3 5 0 16,7 0 0-16,6 1 0 0,4-1 0 16,10-2 0-16,4-7 0 0,7-6 0 15,6-6 0-15,0-6 0 0,4-6 0 16,0-5 0-16,-4-8 0 16,-7-8 0-16,1-3 0 0,-11-3 0 15,-3-2 0-15,-3-2 0 0,-4-2 0 16,-11-1 0-16,1-1 0 0,0 3 0 15,-5 4 0-15,5 9 0 0,4 6 0 16,-1 7-817-16,7 1-356 0,0 0-2080 0</inkml:trace>
  <inkml:trace contextRef="#ctx0" brushRef="#br0" timeOffset="10016.35">11049 6106 7531 0,'0'0'240'0,"0"0"181"0,-35-35-421 16,24 30 0-16,5 3 0 0,-4 6 0 15,-7 10 0-15,3 7 0 0,-3 8 0 16,7 1 0-16,4 4 0 16,6-1 0-16,0-2 0 0,6-5 0 15,4-6 0-15,7-7 0 0,3-7 0 16,5-6 0-16,-2-9 0 0,2-8 0 15,2-8 0-15,-7-7-225 0,1-4-1268 16,-9 7-459-16,-1-3-1110 0</inkml:trace>
  <inkml:trace contextRef="#ctx0" brushRef="#br0" timeOffset="10183.77">11156 5668 2613 0,'0'0'4362'15,"0"0"-3226"-15,0 0-1055 0,0 0-81 16,-12 36 0-16,6-4 0 15,-9 7 0-15,5 3 0 0,4 1 0 16,-5 1 0-16,7 4 0 0,0 0 0 16,2-2 0-16,2-1 0 0,0-3 0 15,6-4-345-15,-2-12-2032 16,7-5 24-16</inkml:trace>
  <inkml:trace contextRef="#ctx0" brushRef="#br0" timeOffset="10433.15">11239 6218 6915 0,'0'0'848'0,"43"-31"-419"16,-12 9-429-16,-6-1 0 0,-2-1 0 15,-2 1 0-15,-7-2 0 16,-4-1 0-16,-8-1 0 0,-2 1 0 16,-6 2 0-16,-6 6 0 0,-7 8 0 15,-4 10 0-15,-3 6 0 0,-10 12 0 16,3 11 0-16,-8 6 0 15,4 6 0-15,12 4 0 0,9 1 0 16,16 1 0-16,12-4 0 0,17-1 0 16,4-6 0-16,14-7 0 0,5-7 0 15,2-8 0-15,-9-6-1305 16,-7-6-1140-16</inkml:trace>
  <inkml:trace contextRef="#ctx0" brushRef="#br0" timeOffset="11033.27">11702 6409 8192 0,'0'0'0'0,"0"0"0"0,0 0 0 16,0 0 0-16,0 0 0 0,0 0 0 16,0 0 0-16,-6-36-1650 0</inkml:trace>
  <inkml:trace contextRef="#ctx0" brushRef="#br1" timeOffset="33685.1">28348 3442 3461 0,'0'0'2169'0,"0"0"-1521"0,0 0 149 15,0 0-129-15,0 0-219 0,0 0-449 16,0 0 0-16,0 0 0 15,-14-16 0-15,37 16 0 0,20 3 0 16,17 2 0-16,15 1 0 0,1 2 0 16,-2 0 0-16,-3 2 0 15,-3-1 0-15,-8-2-585 0,-17-1-852 16,-8-6-1020-16</inkml:trace>
  <inkml:trace contextRef="#ctx0" brushRef="#br1" timeOffset="35683.11">29233 3486 2108 0,'0'0'549'0,"0"0"51"16,0 0-164-16,0 0 16 0,0 0 265 16,0 0-265-16,0 0-84 0,0 0-44 15,0 0-92-15,46-9 40 0,-13 4 105 16,8-1-181-16,3 0-12 15,13 0 52-15,10-1-172 0,13 1-8 16,9 2-28-16,8-1-20 0,0 3-8 16,3 0 0-16,-7 2-32 15,-7 0-256-15,-17 2-416 0,-24 2-161 16,-16-3-435-16</inkml:trace>
  <inkml:trace contextRef="#ctx0" brushRef="#br1" timeOffset="36783.22">30515 3517 3181 0,'0'0'1229'16,"0"0"-997"-16,0 0-52 0,49 0 696 15,-7 0-540-15,12 0-144 0,5 0-96 16,-3 0-92-16,-2 1 0 0,-6 2-4 16,-5 1-432-16,-14-1-388 0,-8-3-3050 0</inkml:trace>
  <inkml:trace contextRef="#ctx0" brushRef="#br1" timeOffset="37316.19">31309 3572 4470 0,'0'0'572'0,"0"0"-252"0,33-1 612 16,-6 1-423-16,4 0-205 0,8 0-4 16,8 0-248-16,3 3-20 0,4 0-28 15,-3 1-4-15,-5 2-52 0,-7-1-812 16,-12-1-229-16,-6-2-760 0</inkml:trace>
  <inkml:trace contextRef="#ctx0" brushRef="#br1" timeOffset="38050.37">31978 3617 4185 0,'0'0'80'0,"0"0"25"0,44-7 887 15,-15 6-320-15,10 1-212 0,9 1 189 16,7 5-209-16,5 1-148 0,4-1 4 16,0 0-275-16,1 0-21 0,-6-1 0 15,-3-2 0-15,-4-3-629 0,-13 0-1944 16</inkml:trace>
  <inkml:trace contextRef="#ctx0" brushRef="#br1" timeOffset="54583.4">30912 8790 1508 0,'0'0'404'15,"0"0"-131"-15,0 0-113 0,0 0 120 16,0 0 1064-16,0 0-763 0,33-19 51 16,-25 15-304-16,-4 2-56 0,-2 2 84 15,-2 0-212-15,2 0-52 0,0 0-4 16,5 2-76-16,3 2 24 0,15 3 53 15,14 1-69-15,13 2 8 0,20-1-4 16,17-1-16-16,18 0-8 0,24-2 16 16,13-1-8-16,9-2-8 0,9 2 4 15,-3-1 0-15,0 2-4 16,-6 1 0-16,-11 2-116 0,-7-2-501 16,-40-2-947-16,-12-4-361 0</inkml:trace>
  <inkml:trace contextRef="#ctx0" brushRef="#br1" timeOffset="59150.89">31001 9111 2621 0,'0'0'2489'0,"0"0"-1701"15,0 0 317-15,0 0-325 0,0 0-380 16,0 0-391-16,0 0-9 0,0 0 0 16,-7 39 0-16,3 3 0 0,0 3 0 15,-2 3 0-15,4 6 0 16,-2 3 0-16,0-3 0 0,2-2 0 15,-3-4 0-15,5-6 0 0,0-6 0 16,2-4 0-16,5-9 0 16,-1-8-405-16,-4-6-595 0,2-6-2218 0</inkml:trace>
  <inkml:trace contextRef="#ctx0" brushRef="#br1" timeOffset="59350.22">30713 9338 6591 0,'0'0'848'0,"0"0"-136"0,0 0-671 16,0 0-41-16,0 0 0 15,0 0 0-15,44-30 0 0,-13 21 0 16,6 3 0-16,2 2 0 0,3 4 0 16,1 5 0-16,0 2-25 0,-12-1-1091 15,-4 0-2066-15</inkml:trace>
  <inkml:trace contextRef="#ctx0" brushRef="#br1" timeOffset="59616.59">31145 9683 4446 0,'0'0'644'0,"0"0"476"15,0 0-579-15,0 0-237 0,0 0 324 16,-16-36-304-16,14 9-139 16,0-5-185-16,2-2 0 0,0 2 0 15,4 2 0-15,2 0 0 0,0 3 0 16,0 4 0-16,3 3 0 0,-3 5 0 16,0 3 0-16,-2 5 0 0,-2 3 0 15,2 3 0-15,3 0 0 16,1 1 0-16,8 6-309 0,-3 0-1300 15,-3 1-528-15</inkml:trace>
  <inkml:trace contextRef="#ctx0" brushRef="#br1" timeOffset="59883.57">31317 9434 6142 0,'0'0'497'0,"0"0"-37"0,-21 52 112 16,19-32-412-16,2-1 32 0,2 0-23 15,9-1-169-15,1-1 0 0,7-4 0 16,3-4 0-16,1-3 0 16,2-6 0-16,-2 0 0 0,-1-5 0 15,-3-5 0-15,-5-5 0 0,-3-2 0 16,-3-5 0-16,-4 1 0 0,-2-3 0 16,-2 1 0-16,-4-1 0 15,-4 0 0-15,2 5 0 0,4 6 0 16,-1 6 0-16,3 2 0 0,0 4-489 15,5-2-219-15,5 0-885 0,0 1 84 16,1 1-2052-16</inkml:trace>
  <inkml:trace contextRef="#ctx0" brushRef="#br1" timeOffset="60166.27">31538 9576 3985 0,'0'0'1257'16,"0"0"-937"-16,0 0 180 0,0 0-12 15,0 0-19-15,46 13 59 0,-26-19 117 16,5-1-645-16,-4 0 0 16,-1-4 0-16,-3-1 0 0,-5-2 0 15,-1 0 0-15,-5-4 0 0,-6 0 0 16,0-1 0-16,-8-1 0 0,1 5 0 16,-1 4 0-16,-4 7 0 0,-1 4 0 15,-3 9 0-15,-3 10 0 16,1 7 0-16,3 4 0 0,1 3 0 15,5 0 0-15,9 0 0 0,2-2 0 16,13-4 0-16,8-5 0 16,8-6 0-16,10-4-173 0,-6-6-1832 0,2-2-528 15</inkml:trace>
  <inkml:trace contextRef="#ctx0" brushRef="#br1" timeOffset="60716.89">32140 9070 4446 0,'0'0'1000'0,"0"0"-468"15,0 0 165-15,-7 45 251 0,-5-6-472 16,-7 11-383-16,-3 6-93 0,-1 2 0 16,-2 5 0-16,0 0 0 15,3 4 0-15,-3-4 0 0,2-4 0 16,0 2 0-16,3-6 0 0,-1-5 0 16,6-5 0-16,5-8 0 0,6-11 0 15,4-11-1345-15,4-8-604 0</inkml:trace>
  <inkml:trace contextRef="#ctx0" brushRef="#br1" timeOffset="61133.42">32464 9442 3353 0,'0'0'2485'16,"0"0"-2133"-16,-2-46 117 15,2 31-205-15,-2-2-144 0,-4-3-16 16,0 0-76-16,-5-4 60 0,-1 0 244 16,-3 1-12-16,3 3-43 0,-5 5-277 15,1 5 0-15,-5 5 0 0,1 3 0 16,-5 2 0-16,2 5 0 0,2 6 0 15,3 1 0-15,3 2 0 0,7 4 0 16,4 3 0-16,4 1 0 0,12 6 0 16,7 3 0-16,6 2 0 15,6 4 0-15,2 2 0 0,-6 0 0 16,-7 1 0-16,-7 2 0 0,-9-2 0 16,-4-1 0-16,0-3 0 15,-8-2 0-15,-3-4 0 0,1-2 0 16,-5-3 0-16,3-6 0 0,0-2 0 15,1-10 0-15,1-5-1505 0,2-4-1033 0</inkml:trace>
  <inkml:trace contextRef="#ctx0" brushRef="#br1" timeOffset="61516.7">32144 9672 6955 0,'0'0'228'0,"0"0"576"0,0 0-599 15,35-7-205-15,-2 3 0 0,8 1 0 16,1 1 0-16,-7 0 0 0,-2 1 0 15,2 0 0-15,-6 0 0 0,0-1 0 16,-6-2 0-16,-3-1-233 16,-5 1-987-16,-5-1 367 0,-4 0 161 15,-2 1 164-15,-2 1 528 0,1-1 84 16,-3 1 932-16,0-2-95 0,0 4-313 16,-7-1 256-16,-3 2-831 15,-4 5-33-15,-3 7 0 0,0 3 0 16,5 2 0-16,2 1 0 0,4-2 0 15,3 0 0-15,1-2 0 0,2-1 0 16,0-3 0-16,2-2 0 16,3-3 0-16,-1-2 0 0,4-1 0 15,6-2 0-15,3-3 0 0,0-3 0 16,-1 0 0-16,-6 3 0 0,-1 0 0 16,-1 3 0-16,-4 0 0 0,0 5 0 15,2 7 0-15,1 8 0 0,-1 2 0 16,0 0 0-16,0-2 0 0,5-7 0 15,1-3 0-15,2-6 0 0,3-5-301 16,-5-2-1068-16,-1-9-579 0</inkml:trace>
  <inkml:trace contextRef="#ctx0" brushRef="#br1" timeOffset="61700.38">32832 9276 6975 0,'0'0'536'0,"-27"43"-212"0,13-12 33 0,-3 2-357 16,3 5 0-16,1 0 0 16,3 0 0-16,4 0 0 0,2 2 0 15,2 3 0-15,-3-1 0 0,3 1 0 16,0-3 0-16,0-4-413 0,2-11-1804 16,-2-9-228-16</inkml:trace>
  <inkml:trace contextRef="#ctx0" brushRef="#br1" timeOffset="62066.65">32987 9583 3529 0,'0'0'3005'0,"0"0"-2672"15,0 0 235-15,0 0-100 0,0 0-376 16,0 0-4-16,-37-14 21 0,29 14-109 15,-1 0 0-15,-3 0 0 0,0 0 0 16,1 6 0-16,5-1 0 16,2 3 0-16,4 4 0 0,2 2 0 15,6 3 0-15,3-1 0 0,3 2 0 16,1 2 0-16,1 1 0 0,1 1 0 16,1-1 0-16,-1-2 0 0,-1-1 0 15,-5 0 0-15,-7-4 0 0,-2-1 0 16,-2 0 0-16,-6-1 0 0,-5-3 0 15,-3 1 0-15,-5-2 0 0,-1-1 0 16,-3-2 0-16,-2-4 0 16,0-1 0-16,0 0 0 0,7-3 0 15,3-1 0-15,5-1 0 0,6 2-473 16,4 1-1536-16,0-6-304 0</inkml:trace>
  <inkml:trace contextRef="#ctx0" brushRef="#br1" timeOffset="62349.78">33049 9817 1972 0,'0'0'5299'0,"0"0"-4623"0,0 0-431 15,0 0-245-15,33-37 0 0,-20 21 0 16,-1-1 0-16,-2 0 0 0,-1 1 0 16,-1 1 0-16,-2 0 0 0,0 2 0 15,-2 3 0-15,-2 3 0 0,-2 4 0 16,0 1 0-16,0-1 0 0,-2 2 0 15,-6 0 0-15,-6 1 0 0,-7 6 0 16,-6 4 0-16,-2 6 0 16,4 4 0-16,7 2 0 0,10 3 0 15,8 4 0-15,6-1 0 0,6-2 0 16,7 2 0-16,1-6 0 0,3-2 0 16,-2-2 0-16,-1-4 0 15,-3-2 0-15,-5-6 0 0,-5-5-3290 0</inkml:trace>
  <inkml:trace contextRef="#ctx0" brushRef="#br1" timeOffset="67817.24">25452 16702 468 0,'0'0'0'0</inkml:trace>
  <inkml:trace contextRef="#ctx0" brushRef="#br1" timeOffset="68016.57">25452 16702 988 0,'-10'-36'760'0,"-2"35"-299"0,-7 0-89 16,-4 0 1128-16,3 1-867 0,3 0 339 15,3 0-488-15,3 1-112 0,5 1 181 16,2-2-277-16,4 0-20 0,0 0 60 16,0 1-268-16,8 0-12 0,9 1 129 15,18 1-165-15,13-3 0 0,16 0 0 16,8-5 0-16,4-3 0 16,9-1 0-16,2-2 0 0,2 0 0 15,-2 0 0-15,-7 2 0 0,-3 3 0 16,-15 1 0-16,-11 3 0 0,-13 1 0 15,-18 1 0-15,-9 0 0 16,-9 3-517-16,-4 3-796 0,-2-1 197 16,-7 2-369-16</inkml:trace>
  <inkml:trace contextRef="#ctx0" brushRef="#br1" timeOffset="68933.32">25250 16651 2709 0,'0'0'524'0,"0"0"657"16,0 0-409-16,0 0-164 16,0 0 140-16,0 0-463 0,0 0-45 15,0 0-24-15,0 0-168 0,0 0 24 16,21-33 52-16,-9 27-80 0,2 0 8 15,3-3 40-15,4 2-84 16,-1-3 24-16,7 1 4 0,2-3-16 16,0-2-20-16,2 1 40 0,-2-1-32 15,-4 0-8-15,-5 1 0 16,-7 1 4-16,-3 2-4 0,-6 1 0 16,-2 3 8-16,-2 1-8 0,0 3 40 15,0-1-28-15,0 2 8 0,0-2 52 16,0 3-72-16,0 0-4 0,0 1-16 15,0 2-4-15,0 2 24 0,0 0 0 16,0 2-4-16,0 0 4 0,0-1 0 16,0 0 8-16,0 1-8 0,0-1 4 15,0 2 0-15,0 4-4 0,0 7 12 16,0 5-8-16,0 5-4 16,0 5 8-16,0-2-8 0,0 1 0 15,0-1 8-15,-2 0-8 0,2-4 0 16,-2-2 0-16,0-2 0 0,2-5 0 15,0-6 68-15,0-1-44 16,0-6 28-16,0-3-15 0,0 0-37 16,0-2 0-16,0-1 0 0,0 0 0 15,0-5 0-15,0-2 0 0,0-4 0 16,0 2 0-16,-2 0 0 16,-2 1 0-16,0 3 0 0,0 0 0 15,-2 0 0-15,-3-1 0 0,3 0 0 16,-6-1 0-16,-1-5 0 0,-3-2 0 15,-5-3 0-15,0-2 0 0,-5-1 0 16,-3-3 0-16,-4 0 0 0,-1-4 0 16,8 3 0-16,1 2 0 0,16 5 0 15,9 3 0-15,17 3 0 0,12-3 0 16,-4 4-1309-16,14-3-1937 0</inkml:trace>
  <inkml:trace contextRef="#ctx0" brushRef="#br1" timeOffset="76066.8">18852 9346 1892 0,'0'0'172'0,"0"0"61"16,0 0 999-16,46 5-760 0,-34-5 49 16,2 0-229-16,1 1-68 15,1 0 88-15,1-1-192 0,6 0 32 16,0 2 112-16,-1-1-172 0,9 1 0 16,0 1 20-16,2 0-88 0,11-1 8 15,1 1 0-15,7-1-24 16,2-1-4-16,10 1 0 0,2 0-4 15,2-2 0-15,2 1 4 0,3-1 4 16,1 0-8-16,3 1 0 0,-3 1 8 16,-2 0-8-16,-1 0 28 15,-3 1-28-15,0 0 12 0,2 0-8 16,-1 1-4-16,-1 0 0 0,0 1 0 16,2-2 0-16,1 2 0 0,3-2 0 15,2 2 4-15,5-2-4 0,2 0 0 16,2 0 0-16,5 0 0 0,-1-1 0 15,-2 2 0-15,2-2 0 0,-2 2 4 16,0-1 0-16,-7 4-8 16,3 1 4-16,-2 0 0 0,-7-1 0 15,-2 0 0-15,7 0 0 0,-3 0 0 16,7 0 0-16,6-1 8 0,4 0-8 16,2-1 0-16,6-4 0 15,-1 0 0-15,1 0 0 0,2-1 4 16,-3 0-4-16,3 0 0 0,-2 0 4 15,-2 0-4-15,-1-1 4 0,1 0-4 16,-6-3 0-16,2 1 0 16,-2 1 8-16,2-1-8 0,2 1 92 0,2-1-24 15,5 1-19-15,1 0-29 16,3-1-16-16,-3 1-4 0,7-1 0 16,-3-1 4-16,-1 1-4 0,1-1 0 15,-1-2 8-15,-1 2-8 0,3 0 4 16,-3-1 8-16,3-1-4 0,-3 0 68 15,7 0-68-15,0 0 24 0,-1 0-16 16,1 1-12-16,2 2-4 16,-9 0 0-16,3 3-12 0,-7 0-16 15,-8 3-40-15,0 1 8 0,-8 3 16 16,-6 0-209-16,-9 0-351 0,-22-2-348 16,-5-3-1994-16</inkml:trace>
  <inkml:trace contextRef="#ctx0" brushRef="#br1" timeOffset="205249.26">23908 936 5258 0,'0'0'692'16,"0"0"-104"-16,-29-45 349 0,23 37-517 15,-4-3-156-15,0 2-231 0,-1 1-33 16,-3-1 0-16,-3 3 0 0,-1 0 0 16,-7 4 0-16,-8 3 0 15,-7 7 0-15,3 9 0 0,-4 4 0 16,0 6 0-16,3 3 0 0,11 0 0 16,7-2 0-16,11-2 0 0,9-1 0 15,9 0 0-15,11 0 0 0,18 0 0 16,5-2 0-16,11 1 0 0,4 0 0 15,0-3 0-15,-5 0 0 0,-7-2 0 16,-7-1 0-16,-10-1 0 0,-10-3 0 16,-11 0 0-16,-8-1 0 15,-4 0 0-15,-7-1 0 0,-7 0 0 16,-7-2 0-16,-4-2 0 0,-4-3 0 16,0-2 0-16,0-3 0 0,2 0 0 15,4-8 0-15,6-4 0 16,5-3 0-16,10-4-313 0,3-2-559 15,6 0-29-15,5 5-1528 0,4-1-828 0</inkml:trace>
  <inkml:trace contextRef="#ctx0" brushRef="#br1" timeOffset="205432.86">24111 1137 5438 0,'0'0'648'15,"-10"51"-51"-15,3-22-9 0,1-2-36 16,0 2-388-16,-2-3-68 0,8 0-40 16,-2-2-48-16,0 0-16 15,2-8-236-15,0-4-616 0,2-5-385 16,0-7-3593-16</inkml:trace>
  <inkml:trace contextRef="#ctx0" brushRef="#br1" timeOffset="205582.41">24200 753 7171 0,'0'0'48'15,"0"0"-48"-15,0 0-12 0,0 0-32 16,0 60-424-16,8-28-13 0,4 1-719 16,1-5-25-16,-1 2-95 0</inkml:trace>
  <inkml:trace contextRef="#ctx0" brushRef="#br1" timeOffset="205782.64">24218 1311 3301 0,'0'0'1473'0,"-14"35"-481"0,10-25 297 16,4-8-605-16,0-4-288 0,6-9-339 16,8-13-57-16,9-9 0 15,6-6 0-15,0-2 0 0,-4 6 0 16,0 4 0-16,-7 7 0 0,-5 10 0 16,-7 8 0-16,-4 5 0 0,-2 6 0 15,-6 10 0-15,0 12 0 16,-7 7 0-16,3 5 0 0,2 0 0 15,3-1 0-15,10-3 0 0,9-1-85 16,9-6-551-16,8-7-901 0,-4-8 77 16,4-7 55-16</inkml:trace>
  <inkml:trace contextRef="#ctx0" brushRef="#br1" timeOffset="206182.58">24698 1169 4614 0,'0'0'960'0,"0"0"-364"0,0 0 381 15,-37-27-557-15,22 28-296 0,-1 8-88 16,-3 3-28-16,-2 2-8 0,1 3 0 16,5-1 0-16,3 2 0 15,6-2 0-15,4-2-44 0,2-2-52 16,6-1-136-16,4-4 132 0,3-1 16 16,1-2 16-16,5-4 36 0,-3-1 32 15,-1-5 0-15,-1-3 0 16,-4 2 4-16,1-1 36 0,-5 2-36 15,-2 4 48-15,-2 1 28 0,2 1-76 16,5 8 0-16,-1 13 8 0,0 9-12 16,5 10 40-16,-3 4 20 15,0 0-56-15,-1 3 16 0,1 1 88 16,-2 0-52-16,-2 0 44 0,-6-3-32 16,-6-3-52-16,-10-3-4 0,-7-5 112 15,-6-4-12-15,-6-3-20 0,0-8 9 16,-3-5-101-16,3-9 0 0,2-5 0 15,4-7 0-15,7-11 0 0,3-10 0 16,4-12 0-16,7-11 0 0,8-11 0 16,11-5-381-16,7-3-215 15,13-5-977-15,-4 16-236 0,8-3-916 0</inkml:trace>
  <inkml:trace contextRef="#ctx0" brushRef="#br1" timeOffset="206382.49">24956 659 6134 0,'0'0'60'0,"-18"65"276"0,14-24 449 16,4 4-573-16,2 5-72 0,4 7 40 16,0 6-68-16,-6-1-68 0,0 1 12 15,-8 1-44-15,-3-5-8 0,1-4-4 16,0-5 8-16,4-10-16 0,1-10-64 15,5-9-276-15,0-11-272 0,5-5-1461 16,3-11-749-16</inkml:trace>
  <inkml:trace contextRef="#ctx0" brushRef="#br1" timeOffset="206648.96">25016 1280 6739 0,'0'0'172'16,"0"0"376"-16,40-14 168 0,-18 3-699 15,-1-1-17-15,0 0 0 0,-3-2 0 16,1-2 0-16,-5-2 0 0,-3-5 0 16,-5 0 0-16,-4-1 0 15,-4 3 0-15,-6 7 0 0,-3 5 0 16,-1 7 0-16,-7 5 0 0,-3 10 0 16,-3 7 0-16,-4 9 0 0,6 3 0 15,2 4 0-15,11 3 0 0,10 0 0 16,8-1 0-16,13-4 0 0,8-6 0 15,8-5 0-15,11-7 0 0,3-5 0 16,1-6 0-16,0-5-341 0,-13 0-2140 16,-8-12-2029-16</inkml:trace>
  <inkml:trace contextRef="#ctx0" brushRef="#br1" timeOffset="207249.87">26238 932 3445 0,'14'-38'512'0,"-12"11"53"0,1-3 543 15,-6 1-600-15,-5-2-128 0,-4 3 285 16,-5 2-173-16,-5 2-288 0,-3 5 80 16,-2 3-255-16,0 5-29 0,-2 4 0 15,-2 4 0-15,-4 3 0 0,0 8 0 16,0 5 0-16,4 3 0 0,0 2 0 15,0 3 0-15,-2 4 0 0,2 3 0 16,4 6 0-16,8 5 0 0,11 5 0 16,8 5 0-16,14 3 0 15,11 2 0-15,4 1 0 0,2 1 0 16,0-3 0-16,-4-1 0 0,-4-3 0 16,-5-5 0-16,-3-2 0 0,-5-7 0 15,-8-4 0-15,0-5-153 16,-2-5-199-16,-2-6-320 0,-2-5 151 15,0-5-155-15,0-5-768 0,-5-4 11 0</inkml:trace>
  <inkml:trace contextRef="#ctx0" brushRef="#br1" timeOffset="207432.84">25734 1337 5446 0,'0'0'352'0,"0"0"256"0,0 0 277 15,0 0-553-15,0 0-100 0,41-11 105 16,-2 1-337-16,3-3 0 0,1 1 0 15,-4 1 0-15,1 0 0 0,-1 0 0 16,0 4 0-16,-4 1 0 0,-6 5 0 16,-4 2-1021-16,-4 7-152 15,-9 0-1532-15,-4 4-472 0</inkml:trace>
  <inkml:trace contextRef="#ctx0" brushRef="#br1" timeOffset="207616.55">26174 1474 3709 0,'0'0'973'0,"0"0"371"0,0 0-643 16,0 0-189-16,0 0 248 0,0 0-567 16,-33 5-193-16,31-17 0 15,2-7 0-15,2-6 0 0,4-4 0 16,4 1 0-16,3 5 0 0,-1 3 0 16,5 2 0-16,-1 2 0 0,-1 4 0 15,-3 2 0-15,0 1 0 0,1 2-377 16,-5 3-956-16,3 0-503 0</inkml:trace>
  <inkml:trace contextRef="#ctx0" brushRef="#br1" timeOffset="207899.04">26399 1366 5246 0,'0'0'1072'0,"0"0"-823"16,35-23 39-16,-10 7 16 0,4-3-76 15,-2 2 12-15,0-3 60 0,-2 1-260 16,-3-1-16-16,-3-1 12 0,-7 3-24 16,-7 0 4-16,-5 2 60 15,-7 3-36-15,-5 2-19 0,-7 6-21 16,-1 4 0-16,-5 3 0 0,-2 9 0 16,0 5 0-16,-2 5 0 0,2 6 0 15,5 4 0-15,7 3 0 0,9 1 0 16,6 1 0-16,10-1 0 0,9-7 0 15,4-3 0-15,5-8 0 0,8-7-201 16,-1-5-211-16,4-5-184 0,-10-3-1469 16,0-7-304-16</inkml:trace>
  <inkml:trace contextRef="#ctx0" brushRef="#br1" timeOffset="208315.51">26819 1180 5290 0,'0'0'528'16,"0"0"-108"-16,-13-46 89 0,9 36-381 16,0 3 8-16,0 5 324 15,-2 2-252-15,-7 2-124 0,-7 16-84 16,-5 7 4-16,-2 8-4 0,4 4 0 16,5 0 0-16,5-2 0 0,7 1 0 15,6-4-52-15,2-4-164 0,11-7-52 16,3-6 92-16,7-7 44 0,2-8 12 15,4-1-60-15,-5-9 63 0,3-4 69 16,-4-5-264-16,-4-1 96 0,-3-5 164 16,-3 4 52-16,-5 1 16 15,-4 4 284-15,-2 7 89 0,-2 5-21 16,-2 4 324-16,-4 5-488 0,0 13-148 16,-9 17 76-16,1 10-28 0,-3 10-51 15,-2 3-53-15,3-2 0 16,-3 0 0-16,3-1 0 0,3-7 0 15,5-3 0-15,8-10 0 0,4-10 0 16,7-6 0-16,9-15 0 0,3-6-89 16,4-12-15-16,2-9-324 15,2-5-44-15,-2-5 56 0,-4-6-713 16,-3-8 53-16,-5 9-33 0</inkml:trace>
  <inkml:trace contextRef="#ctx0" brushRef="#br1" timeOffset="208582.67">26984 1201 3697 0,'0'0'1909'0,"0"0"-1153"16,0 0-47-16,0 0 159 0,0 48-615 0,0-20-253 16,0 4 0-16,0 2 0 0,2-1 0 15,2-1 0-15,3-5 0 16,1-3 0-16,4-5 0 0,1-4 0 15,1-4 0-15,1-7 0 0,-1-4 0 16,-2-9 0-16,3-4 0 0,-1-6 0 16,-3-4 0-16,1-2 0 15,-4-7 0-15,1-4 0 0,-3-1 0 16,0 5 0-16,0 6 0 0,1 11 0 16,1 5-149-16,4 7-651 0,-4 2-1353 15,7 1-28-15</inkml:trace>
  <inkml:trace contextRef="#ctx0" brushRef="#br1" timeOffset="209082.79">27257 1370 4414 0,'0'0'1200'0,"0"0"-564"0,0 0 145 16,46-7-37-16,-15-6-484 0,-3-3-103 16,1-4-157-16,-6 1 0 0,-2 0 0 15,-7-5 0-15,-1 1 0 16,-5-1 0-16,-4 4 0 0,-4 7 0 15,0 3 0-15,-4 7 0 0,-2 3 0 16,-5 1 0-16,-7 10 0 0,-3 5 0 16,3 7 0-16,-1 4 0 15,7-1 0-15,3 1 0 0,5-1 0 16,4-4 0-16,0-1 0 0,4-4 0 16,2-2 0-16,-1-3 0 0,-1-5 0 15,0-1 0-15,2-2 0 0,-2 0 0 16,7 2 0-16,1 1 0 0,2-2 0 15,5 0 0-15,-5-1 0 0,-1 0 0 16,-7-3 0-16,0 0 0 0,-2 0 0 16,3 0 0-16,-3-1 0 15,0 0 0-15,0 0 0 0,-2-1 0 16,0-8 0-16,4-3 0 0,-1-9 0 16,3-6 0-16,0-2 0 0,2-2 0 15,3 3 0-15,-1 3 0 16,5 0 0-16,-3 7 0 0,1 2 0 15,-3 7 0-15,-4 5 0 0,1 4 0 16,-3 12 0-16,-2 5 0 0,-2 7 0 16,0 5 0-16,-2 1 0 15,0 2 0-15,0 0 0 0,0 0 0 16,0-4 0-16,2-2 0 0,0-4 0 16,0-2 0-16,2-3 0 0,-2-7-2494 15,1-4-1788-15</inkml:trace>
  <inkml:trace contextRef="#ctx0" brushRef="#br1" timeOffset="209500">27956 1251 3417 0,'0'0'544'0,"0"0"137"0,-6-35 599 0,6 32-611 0,-3 2-153 0,3 1 192 16,-4 0-472-16,0 1-95 15,-8 9-141-15,-3 8 0 0,-5 12 0 16,3 7 0-16,1 0 0 0,7-4 0 16,9-7 0-16,4-3 0 0,7-6 0 15,7-6 0-15,7-5 0 16,2-6-133-16,4-5-411 0,0-7-156 15,-6 2-257-15,-7-4-2080 0</inkml:trace>
  <inkml:trace contextRef="#ctx0" brushRef="#br1" timeOffset="209932.53">28125 1244 4430 0,'0'0'400'0,"0"0"160"0,0 0 368 15,0 0-455-15,0 0-61 0,-33 55 112 16,23-27-424-16,2-2 28 0,8-3 8 15,0-2-128-15,10-2 4 0,4-5 20 16,5-2-24-16,2-5 4 0,6-5 17 16,-5-2-29-16,3-6 0 15,-2-5 0-15,-3-4 0 0,-1-3 0 16,-2-3-33-16,-3 0-55 0,-4 1 60 16,-1 2 28-16,-3 5-12 0,-4 3 12 15,0 7 20-15,-2 0-8 16,2 3 20-16,0 3-32 0,0 8-32 15,2 13 32-15,0 9 36 0,-1 6-28 16,-1 3 12-16,2-2 28 0,0 0-31 16,0 0-17-16,-2 2 0 15,-2 0 0-15,-6-2 0 0,-13-3 0 16,-3 0 0-16,-12-7 0 0,-1-6 0 16,0-4 0-16,-2-8 0 0,2-7 0 15,6-5 0-15,2-4 0 0,6-10 0 16,9-7 0-16,8-6 0 0,6-5 0 15,12-5 0-15,11 2 0 0,10 5 0 16,13 4 0-16,8 5 0 0,4 4 0 16,4 2 0-16,0 5 0 15,0 3 0-15,-17 2-1465 0,-3 0-832 0</inkml:trace>
  <inkml:trace contextRef="#ctx0" brushRef="#br1" timeOffset="210999.98">25796 2081 3789 0,'0'0'232'0,"0"0"-196"0,0 0-36 16,0 0 0-16,0 0 168 0,0 0 317 16,0 0-281-16,45-19-36 15,-20 12 68-15,4 1-52 0,0 2 40 16,6 2 112-16,4 0-212 0,5 1-56 16,3 0-12-16,5 1-44 0,6 0-12 15,4 2 4-15,4 1 0 16,4 3-4-16,2 1 8 0,3 5-4 15,1 0-4-15,7 1 0 0,0 2 4 16,1 2-4-16,-3 0 0 0,-4 0 8 16,-5 1-8-16,-4 0 0 15,-4 2-8-15,-2-2 8 0,-6 1 12 16,-2 1-12-16,-5-1 0 0,-1 2 12 16,-5 1 0-16,-3-1 64 0,-7 4 45 15,2-1-49-15,-6 1 0 0,0 1 56 16,2-1-124-16,2 1 16 0,2 1 4 15,4-1-16-15,3-1 4 0,1-3 4 16,-4 0-4-16,1-2-8 0,-3-2 32 16,-6-3-32-16,-2 2 20 15,-11-7 40-15,-5-3-44 0,-5-2 32 16,-6-1 40-16,2-2-88 0,-2 0 4 16,0 1-8-16,0-2-8 0,0-1-12 15,1 1-76-15,-1-1-88 16,2 0-36-16,2 0-337 0,-2 0 5 15,-2 0-60-15,0-2-1173 0</inkml:trace>
  <inkml:trace contextRef="#ctx0" brushRef="#br1" timeOffset="211318.03">28156 2537 4374 0,'0'0'56'0,"0"0"56"0,0 0 312 0,0 0 344 16,2-32-224-16,0 25-159 15,0 5 47-15,1 2-364 0,-1 0-44 16,0 8-16-16,4 9 4 0,4 3-12 16,3 3 4-16,3 0 4 0,1 0-8 15,3-2 16-15,-1 0-4 16,0-2-12-16,-5-2 0 0,-6-5 4 15,-6-5-4-15,-6 0 0 0,-14-1-24 16,-11 2 24-16,-9 3 8 0,-1 2 8 16,0 2-16-16,2 3 240 15,-1 2-188-15,5 2-36 0,7 1-16 16,7 1-16-16,9 1-332 0,5-8-1273 16,5-6-1164-16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2T18:34:47.628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12884 2402 2833 0,'0'0'152'16,"0"0"68"-16,0 0 4 0,0 0-108 15,0 0 168-15,0 0 4 0,0 0 733 16,42 1-465-16,-7-1-388 16,8-1-36-16,9 0 60 0,2 1-144 15,8 0 0-15,6 0-32 0,2 0-8 16,9 2-8-16,-1 3 0 0,9 0-252 15,-2 1-76-15,-5-3-680 16,-18 1-177-16,-4-3-316 0</inkml:trace>
  <inkml:trace contextRef="#ctx0" brushRef="#br0" timeOffset="348.95">14381 2424 5022 0,'0'0'540'0,"0"0"-464"0,31-15 104 0,0 7 480 16,10 1-279-16,7 2-181 0,-48 5-80 15,111-1-116-15,-55 2-8 0,-12 5 4 16,-7 0-496-16,-12 0-497 0</inkml:trace>
  <inkml:trace contextRef="#ctx0" brushRef="#br0" timeOffset="11749.75">17759 2819 1860 0,'0'0'369'0,"0"0"531"16,0 0-452-16,0 0 4 0,0 0 165 15,0 0-357-15,0 0-48 0,0 0-32 16,0 0-180-16,10-18 28 15,-10 31 136-15,6 9-20 0,-6 9 40 16,0 6 184-16,-2 3-172 0,-6-1 45 16,-3 3 95-16,1 1-200 0,0 0-8 15,-3 0 104-15,3-2-164 16,4-1 28-16,-2-3-28 0,1-1-60 16,1-3-8-16,2-3 12 0,0-3-12 15,2-3 0-15,2-5 0 0,0-3 0 16,2-2 0-16,2-5-96 0,0-3-200 15,0-3-12-15,-2-3-509 0,5 1-219 16,1-4-361-16</inkml:trace>
  <inkml:trace contextRef="#ctx0" brushRef="#br0" timeOffset="12164.53">17752 2725 3189 0,'0'0'260'0,"0"0"80"0,0 0 337 0,0 0-309 0,0 0-4 0,0 0 128 16,0 0-236-16,38-5 44 15,30-6 61-15,25-3-205 0,14-5 8 16,9 0 68-16,0 0-180 0,-2 4-20 16,-13-1-12-16,-8 7-20 0,-15-1 0 15,-13 6-500-15,-12-2-313 0,-22 2-267 16,-10 1-2146-16</inkml:trace>
  <inkml:trace contextRef="#ctx0" brushRef="#br0" timeOffset="12565.83">17469 3516 4706 0,'0'0'240'0,"0"0"264"15,0 0 36-15,0 0-160 0,0 0 265 0,0 0-101 16,71-9-68-16,-9 1-319 16,16-4-157-16,7 0 0 0,4 0 0 15,0 0 0-15,6 2 0 0,0 0 0 16,4 3 0-16,0 0 0 0,-4 0-601 16,-26 2-964-16,-3-4-1388 0</inkml:trace>
  <inkml:trace contextRef="#ctx0" brushRef="#br0" timeOffset="13283.03">29686 2682 5306 0,'0'0'696'0,"0"0"-228"15,41-27 37-15,-10 20 179 0,9 3-524 16,7 4-80-16,11 0-8 0,4 5-64 15,4 1-8-15,4 2 0 0,3 4-12 16,-1 1-104-16,-4 1-376 16,-4 2-52-16,-6-1-41 0,-10 0-579 15,-15-4 439-15,-6-2-187 0</inkml:trace>
  <inkml:trace contextRef="#ctx0" brushRef="#br0" timeOffset="13599.06">30511 2753 3077 0,'0'0'392'0,"0"0"264"16,0 0 425-16,0 0-421 15,0 0-156-15,0 0 17 0,0 0-521 16,0 0 20-16,-19 54 72 0,11-8-36 15,4 5 4-15,4 0 40 0,0 4-40 16,0 5 12-16,4 2-28 16,0 0-36-16,2 1-8 0,4 0 24 15,1-2-24-15,1-2 12 0,3-6-4 16,-3-5 0-16,-4-6-8 0,1-8 4 16,-3-3-4-16,-4-7-4 0,0-8-328 15,-2-4-188-15,0-6-205 16,0-5-1500-16,-4-3-1208 0</inkml:trace>
  <inkml:trace contextRef="#ctx0" brushRef="#br0" timeOffset="13833.02">30484 3668 4221 0,'-52'9'901'15,"-6"1"-389"-15,-18 1 264 0,-7-2 261 16,-10 0-485-16,0 0-359 0,-2-3-193 16,6-2 0-16,6-1 0 0,5-5 0 15,18-3-601-15,4-9-1516 0</inkml:trace>
  <inkml:trace contextRef="#ctx0" brushRef="#br0" timeOffset="19715.93">18751 2870 1832 0,'0'0'20'0,"0"0"-20"16,0 0 605-16,0 0-365 15,0 0-80-15,0 0 12 0,0 0 316 16,0 0 64-16,-25 19-99 0,19-14 283 16,0 0-360-16,-1 1-92 0,-1-4 100 15,4 1-188-15,-2-2 1 0,6 0 127 16,-4-1-136-16,2-2 20 0,2-2 60 15,0-4-200-15,2-5-8 0,8-5 48 16,2 0-104-16,5-2 24 16,4 3 4-16,-1 2-32 0,3-2 0 15,2 2 4-15,2 2 0 0,2 0-4 16,-5 3 0-16,3 3-8 0,-2 4 8 16,-8 3 0-16,-1 0-28 15,-1 8-20-15,-3 4 0 0,-2 6-20 16,-5 3 56-16,3 4-4 0,-6 4-32 15,2 3 28-15,-4 1-56 0,0 1-12 16,0-2-8-16,-4 0 8 0,4-1 36 16,-6-3 52-16,-3 2 0 15,-3-3 8-15,-2 0-8 0,-3-3 8 16,0-1 4-16,-3-6-12 0,-1-1 8 16,5-5 12-16,-5-6-20 0,4-3 20 15,-1-2-12-15,1-8-4 0,1-6 28 16,-1-2-20-16,3-6-12 0,3-2 16 15,5 2 0-15,2 2-16 16,8 4 92-16,2 3-80 0,5 3 64 16,-1 3 64-16,7 3-128 0,1 4 24 15,3 6-32-15,4 5 0 0,-1 1-4 16,7 4 4-16,-4 2 0 0,-2 1-4 16,-2 1 0-16,4-1 4 15,-7-2-16-15,1-2-56 0,-4 2-208 16,1-4-216-16,-5-5-1589 0,-3-3-408 0</inkml:trace>
  <inkml:trace contextRef="#ctx0" brushRef="#br0" timeOffset="20133.06">19373 2802 5038 0,'0'0'556'0,"0"0"505"0,0 0-397 0,0 0-260 16,-39-25-92-16,20 28-268 0,-4 9-20 16,3 7 8-16,-1 6-16 0,7 6-16 15,-1 5 0-15,5 5-4 16,2 3 4-16,5 0 0 0,3 1-8 15,7-5 8-15,7-3 8 0,5-6-8 16,8-7 45-16,4-8-45 16,6-4 0-16,2-9 0 0,2-4 0 15,-1-7 0-15,-5-6 0 0,-4-6 0 16,-8-4 0-16,-7-7 0 0,-8-3 0 16,-6-3 0-16,-4-2 0 0,-8-5 0 15,-6-3 0-15,-5-1 0 0,-4 6 0 16,0 7 0-16,3 10 0 0,3 12 0 15,4 5 0-15,1 8 0 16,0 4-597-16,3 4-1188 0,1-1-920 0</inkml:trace>
  <inkml:trace contextRef="#ctx0" brushRef="#br0" timeOffset="21133.26">20826 2784 2225 0,'0'0'1148'0,"0"0"433"15,0 0-845-15,0 0-176 0,0 0-55 16,-41 45-249-16,35-13 36 0,2 1 88 16,4-1-252-16,0 4 12 0,4-3 64 15,-2 3-167-15,2-2-37 0,2-1 0 16,-4-1 0-16,0-2 0 0,2-2 0 15,-2-4 0-15,3-4 0 16,3-7-501-16,4-3-335 0,-1-8-89 16,3-2-1604-16</inkml:trace>
  <inkml:trace contextRef="#ctx0" brushRef="#br0" timeOffset="21682.78">21306 2841 3265 0,'0'0'868'0,"0"0"-375"0,2-45 335 15,-2 30-252-15,-4 0-224 0,-2 1 113 16,-7 1-273-16,1 1-52 16,-3 4-24-16,-1 3-60 0,-5 5 32 15,0 2 28-15,-1 8-104 0,1 3 24 16,2 5-12-16,1-1-20 0,3 3-4 16,9-1 0-16,2 1-16 0,4 1 12 15,10-1-8-15,1 2 8 16,7-1 4-16,1 0 60 0,2 2-56 15,3 0 28-15,-1 0-8 0,2-2-12 16,-4 1-12-16,-3-3 12 0,-3-2-4 16,-1 0-8-16,-6-3 4 15,-4 3 0-15,-4-3-4 0,0 0 20 16,-4 1-4-16,-8-1-16 0,2-2 72 16,-11-1-16-16,4 0-24 0,-3-6 4 15,-1-4-36-15,0-2 12 0,5-10 44 16,3-4-48-16,3-4 0 0,2-4 36 15,8-1-44-15,0 0 77 0,8-1-77 16,5-1 0-16,5-1 0 0,1-2 0 16,6 2 0-16,-3-1 0 15,-3 4 0-15,-1 2 0 0,-3 3 0 16,-5-1 0-16,3 1-57 0,-5 4-1215 16,-2-2-4903-16</inkml:trace>
  <inkml:trace contextRef="#ctx0" brushRef="#br0" timeOffset="22265.73">22618 2682 4422 0,'0'0'872'0,"0"0"-116"0,0 0 85 0,0 0-601 0,-26 45-64 16,17-12 104-16,3 10-136 0,2 2-8 15,2-1 80-15,2 6-128 16,0 2-67-16,0 0-21 0,0 1 0 15,0-3 0-15,0-5 0 0,0-4 0 16,0-8 0-16,0-9-301 16,4-7-203-16,6-7-244 0,-1-8-1141 15,1-4-444-15</inkml:trace>
  <inkml:trace contextRef="#ctx0" brushRef="#br0" timeOffset="22617.91">22955 2783 4778 0,'0'0'300'0,"0"0"-40"16,7-37 632-16,-7 32-423 0,0 2-177 15,0-1 180-15,0 3-216 0,-2 0-60 16,-5 2-8-16,-1 11-160 0,-8 9 20 16,-1 13-35-16,-6 8-13 0,0 9 0 15,1 4 0-15,1 3 0 16,0 2 0-16,9-1 0 0,4-6 0 15,8-7 0-15,10-9 0 0,11-8 0 16,14-4 0-16,4-10 0 16,7-6 0-16,-1-9 0 0,-4-6 0 15,-5-7 0-15,-7-7 0 0,-13-3 0 16,-8-3 0-16,-8-1 0 0,-8-3 0 16,-6 2 0-16,-9 2 0 0,-2 9 0 15,-2 8 0-15,-6 9 0 0,-2 8 0 16,0 5 0-16,-2 5 0 0,10-2-737 15,8-4-1048-15,3-4-1464 0</inkml:trace>
  <inkml:trace contextRef="#ctx0" brushRef="#br0" timeOffset="23066.55">24098 3314 6094 0,'0'0'344'0,"0"0"529"0,0 0-65 0,0 0-735 0,0 0-73 15,0 0 0-15,0 0 0 0,0 0 0 16,0 0 0-16,52 0 0 0,-19 13-133 16,-4-4-1263-16,-2-4-653 0</inkml:trace>
  <inkml:trace contextRef="#ctx0" brushRef="#br0" timeOffset="23217.04">24696 3267 6202 0,'0'0'24'0,"0"0"-24"16,0 0 144-16,0 0-144 15,0 0 0-15,0 0-344 0,0 0-392 16,0 0-461-16</inkml:trace>
  <inkml:trace contextRef="#ctx0" brushRef="#br0" timeOffset="23399.78">25103 3284 4189 0,'0'0'233'16,"41"-3"283"-16,-24-3 316 0,-7 1-43 15,-3 1-337-15,-5 1 80 0,2 0 117 16,0 0-649-16,-4 2 0 16,0 1 0-16,-2 0-285 0,-2 0-1011 15,2 0-4167-15</inkml:trace>
  <inkml:trace contextRef="#ctx0" brushRef="#br0" timeOffset="27132.82">26540 2720 2405 0,'0'0'1568'0,"0"0"-435"0,0 0-337 0,0 0-95 16,0 0 87-16,0 0-576 15,0 0-192-15,0 0 64 0,25 39-28 16,-25-7 8-16,-3 0 0 0,-3 0-60 15,-4 4 12-15,-2-1-4 0,-3 2 4 16,1 0-16-16,-1-4 4 0,1-6 0 16,1-2-4-16,1-7 8 15,6-5-4-15,2-5-4 0,1-3 0 16,3-3-4-16,3 1 4 0,7-2 28 16,13-1-4-16,6-1 48 0,6-6 28 15,8-3-87-15,-2 1-13 0,5 0 0 16,-5 2 0-16,1 4 0 0,-9-1 0 15,-6 4-261-15,-11 0-243 16,-6 2-705-16,-3 0-175 0,-5 0-597 0</inkml:trace>
  <inkml:trace contextRef="#ctx0" brushRef="#br0" timeOffset="27333.01">26893 2814 6655 0,'0'0'72'0,"0"0"488"0,0 0-180 16,-33 34-116-16,23-1-3 15,2 11-261-15,3 5 0 0,5 4 0 16,0 5 0-16,2 4 0 0,5 1 0 16,-1 0 0-16,2-6 0 0,5-9 0 15,7-6 0-15,9-14-433 0,0-12-2268 16,4-10-2301-16</inkml:trace>
  <inkml:trace contextRef="#ctx0" brushRef="#br0" timeOffset="28132.72">28340 3042 5110 0,'0'0'484'0,"4"-38"-52"0,7 17 385 15,5 1-497-15,1 1-92 0,3 0 60 16,1 1-160-16,4 2 4 0,-2 2 56 15,6 3-144-15,-3 5-23 16,1 5-21-16,2 4 0 0,-2 9 0 0,0 10 0 16,-4 5 0-16,-5 6 0 15,-3 3 0-15,-5 3-21 0,-8 2-67 16,-2 1-148-16,-4-1 104 0,-8-2 124 16,-3-2-4-16,-5-2 4 15,-7-2 8-15,-2 0 0 0,-4-5 12 16,-2-3-12-16,-1-3 0 0,3-5 4 15,4-7-4-15,7-7 0 0,1-3-92 16,6-9-24-16,3-7-44 16,6-4 56-16,2-7 104 0,4-4 0 15,4-2 4-15,4 2-4 0,9 6 80 16,1 5-44-16,5 7 44 0,0 10 152 16,2 3-44-16,-1 9-24 0,3 5 13 15,0 3-177-15,2 4 0 0,2 2 0 16,6 0 0-16,3 2 0 0,9-2 0 15,3-2 0-15,6-2 0 16,2-7-737-16,-13-5-1020 0,-3-7-1424 0</inkml:trace>
  <inkml:trace contextRef="#ctx0" brushRef="#br0" timeOffset="28799.87">29953 2975 3637 0,'0'0'1057'15,"0"0"-241"-15,0 0 8 0,0 64 21 16,0-14-165-16,0 9-347 16,-5-1-333-16,1-7 0 0,-2 1 0 15,4-1 0-15,2-4 0 0,4-4 0 16,7-5 0-16,-1-13 0 0,2-8-4923 0</inkml:trace>
  <inkml:trace contextRef="#ctx0" brushRef="#br0" timeOffset="32649.57">15882 3045 4890 0,'-9'-33'548'0,"-1"9"24"0,0-1 317 16,-3 11-657-16,-1 8-100 0,1 7 12 16,-5 15-120-16,-9 13-16 0,0 10 52 15,-4 8 76-15,8 2 48 0,5 2 32 16,10-1-160-16,5-4-4 0,8-3-32 15,9-7-16-15,9-7-4 16,4-10 8-16,4-8-8 0,6-10 0 16,-2-9-16-16,2-9-312 0,0-6-200 15,-10 2-1157-15,-6-3-628 0</inkml:trace>
  <inkml:trace contextRef="#ctx0" brushRef="#br0" timeOffset="32865.94">15973 2508 7035 0,'0'0'72'0,"0"0"-72"16,-21 38 236-16,11-5 376 15,3 7-420-15,1 6-147 0,2 9-45 16,4 8 0-16,0 9 0 0,0 4 0 16,0 6 0-16,6 0 0 0,-2-2 0 15,3-4 0-15,-3-6 0 0,6-10 0 16,-4-6-17-16,9-12-479 15,-3-11-701-15,9-13 101 0,-5-8 43 16,-1-10-3040-16</inkml:trace>
  <inkml:trace contextRef="#ctx0" brushRef="#br0" timeOffset="33098.98">16223 3307 6683 0,'0'0'864'0,"0"0"-712"16,0 0 212-16,0 0-235 16,-40 49-129-16,30-22 0 0,0 2 0 15,-1 2 0-15,5 3 0 0,0 1 0 16,6-4 0-16,0-1 0 0,12-7 0 16,-1-3 0-16,3-9 0 0,7-6 0 15,2-5 0-15,2-9 0 0,1-8 0 16,1-6 0-16,4-6 0 0,-10 5-1145 15,-5-4-1288-15</inkml:trace>
  <inkml:trace contextRef="#ctx0" brushRef="#br0" timeOffset="33232.49">16324 2944 7847 0,'0'0'345'15,"0"0"-345"-15,0 0 0 0,0 0 0 16,0 0 0-16,0 0-577 0,0 0-1444 15,0 0-1052-15</inkml:trace>
  <inkml:trace contextRef="#ctx0" brushRef="#br0" timeOffset="33882.28">16843 3060 5370 0,'0'0'716'0,"0"0"-171"0,0 0 527 16,0 0-652-16,0 0-351 0,39-11-69 15,3 6 0-15,5-1 0 0,-1 0 0 16,-5 1 0-16,-2 3 0 0,-8 0 0 15,0 2 0-15,-14 1 0 0,-7 2-1333 16,-4 1-516-16,-6-1-1245 0</inkml:trace>
  <inkml:trace contextRef="#ctx0" brushRef="#br0" timeOffset="34015.62">16909 3249 5842 0,'0'0'596'0,"52"-10"33"16,-17 8-253-16,-4 2-276 16,2 7-100-16,-6-1-444 0,0 5-2209 0</inkml:trace>
  <inkml:trace contextRef="#ctx0" brushRef="#br0" timeOffset="35265.94">15725 3878 2309 0,'0'0'2381'0,"0"0"-1549"15,0 0-480-15,0 0 148 0,0 39 193 16,2-10-273-16,-2 7-104 0,0 8 73 15,-2 1-389-15,-9 7 0 16,-5 5 0-16,-3 5 0 0,-2 2 0 16,-1-1 0-16,-3-2 0 0,4-4 0 15,5-1 0-15,-1-5 0 0,7-3 0 16,4-6 0-16,1-5 0 16,5-6 0-16,5-9 0 0,1-1 0 15,0-5 0-15,4-4 0 0,5-4 0 16,5-5 0-16,7-5 0 15,6-5 0-15,3-2 0 0,5-4 0 16,2-1 0-16,-1-1 0 0,1 3-481 16,-12 4-816-16,0 0-475 0</inkml:trace>
  <inkml:trace contextRef="#ctx0" brushRef="#br0" timeOffset="35482.87">16105 4619 6074 0,'0'0'1429'15,"0"0"-861"-15,-37 56-447 0,24-26-121 16,9 6 0-16,0-2 0 16,4 3 0-16,10-1 0 0,5-2 0 15,1-3 0-15,5-4 0 0,4-3 0 16,-2-5 0-16,-3-7 0 15,-3-6 0-15,3-6 0 0,-5-4-1742 16,-5-9-1007-16</inkml:trace>
  <inkml:trace contextRef="#ctx0" brushRef="#br0" timeOffset="35849.15">16099 4229 6731 0,'0'0'504'0,"0"0"-280"0,-37 32 509 0,32-17-733 0,5-2 0 0,5 3 0 16,11-3-57-16,3-4-975 0,-1-4-3606 15</inkml:trace>
  <inkml:trace contextRef="#ctx0" brushRef="#br0" timeOffset="36415.92">16808 4506 4093 0,'0'0'941'0,"0"0"-97"0,51 8 369 16,-28-8-597-16,14-3-180 0,-1-3-387 15,11-4-49-15,-4-1 0 16,-3 1 0-16,-7 3 0 0,-6 3 0 16,-7 1 0-16,-9 3 0 0,-3 0-681 15,-6 0-1956-15,-2 1-477 0</inkml:trace>
  <inkml:trace contextRef="#ctx0" brushRef="#br0" timeOffset="36582.76">16793 4703 5482 0,'0'0'404'0,"40"5"709"15,-7-7-169-15,2-5-695 0,2-2-249 16,0 2 0-16,0-1 0 0,-1 2 0 16,1 1 0-16,-4 4-349 0,-6 0-1708 15,-2-2-684-15</inkml:trace>
  <inkml:trace contextRef="#ctx0" brushRef="#br0" timeOffset="37466.94">17963 4080 4622 0,'0'0'632'16,"0"0"356"-16,0 0-447 0,0 0-241 15,-58 1-104-15,21 7-184 0,-10 1-4 16,-5 2-8-16,4-1-64 16,1 1-272-16,1 0-553 0,3-2 173 15,8 0 144-15,8-4-17 0,15-3 237 16,7-2-480-16</inkml:trace>
  <inkml:trace contextRef="#ctx0" brushRef="#br0" timeOffset="37849.17">17554 4170 5002 0,'0'0'572'15,"0"0"-116"-15,0 0 277 0,0 0-481 16,0 0-156-16,8 40 116 0,1-4 72 15,5 9-56-15,-4 5 56 16,5 2-211-16,-3 7-73 0,3 6 0 16,-5 6 0-16,-8 4 0 0,-2-2 0 15,-2 2 0-15,-8-9 0 0,-1-5 0 16,1-7 0-16,2-5 0 0,-1-5 0 16,5-4 0-16,-2-8 0 0,2-5 0 15,0-8 0-15,4-4 0 0,-2-8-769 16,2-5-71-16,-4-2-281 15,4-4-1836-15</inkml:trace>
  <inkml:trace contextRef="#ctx0" brushRef="#br0" timeOffset="37999.46">17595 5114 6218 0,'0'0'629'15,"64"-1"63"-15,-12-6-39 0,2-4-653 16,6 0 0-16,-4 1 0 15,-1 3 0-15,-3 0 0 0,-2 1 0 16,-13 2-501-16,-6-1-2212 0</inkml:trace>
  <inkml:trace contextRef="#ctx0" brushRef="#br0" timeOffset="47265.74">18368 4473 1664 0,'0'0'304'0,"0"0"941"15,0 0 52-15,0 0-585 0,0 0-4 16,0 0 201-16,0 0-657 16,0 0-100-16,0 0 340 0,15 50-204 15,-15-17-119-15,0 0-169 0,0-1 0 16,-4 2 0-16,0 1 0 15,-3 0 0-15,5 0 0 0,0-3 0 16,0-6 0-16,2-4-409 0,0-7-807 16,2-7-113-16,2-4-336 0</inkml:trace>
  <inkml:trace contextRef="#ctx0" brushRef="#br0" timeOffset="47582.34">18647 4423 5502 0,'0'0'772'16,"0"0"261"-16,0 0-437 0,0 0-307 16,0 0-289-16,0 0 0 0,-47-14 0 15,30 35 0-15,1 9 0 0,1 8 0 16,9 4 0-16,2 6 0 16,2 5 0-16,2 0 0 0,8-5 0 15,3-6 0-15,7-9 0 0,5-7 0 16,8-9 0-16,0-8 0 15,2-5 0-15,-4-7 0 0,-6-9 0 16,-3-4 0-16,-3-8 0 0,-1-4 0 16,-7-3 0-16,-3-5 0 0,-6-2 0 15,0-1 0-15,-6-2 0 0,-9-1 0 16,-1 4 0-16,-5 8 0 0,-2 12 0 16,3 8 0-16,-1 10-121 0,7 1-1760 15,-3 4-456-15</inkml:trace>
  <inkml:trace contextRef="#ctx0" brushRef="#br0" timeOffset="47999.4">20390 4438 5538 0,'0'0'744'0,"0"0"-167"0,0 0-185 0,-14 47-276 15,9-7 172-15,-3 5 80 0,2-2-280 16,4-4-40-16,2-1-24 15,0-1-15-15,0-4-18 0,2-1-275 16,0-6-416-16,6-7-233 0,-1-6-1904 0</inkml:trace>
  <inkml:trace contextRef="#ctx0" brushRef="#br0" timeOffset="48315.61">20648 4480 4862 0,'0'0'1552'16,"0"0"-491"-16,0 0-545 0,0 0-315 16,-43-13-201-16,27 27 0 0,-3 8 0 15,7 6 0-15,-3 7 0 0,5 5 0 16,6 2 0-16,2 1 0 16,2 0 0-16,6-6 0 0,8-5 0 15,7-11 0-15,8-7 0 0,6-7 0 16,2-7 0-16,-2-5 0 15,-2-9 0-15,-6-5 0 0,-2-6 0 16,-8-2 0-16,-3-5 0 0,-8-1 0 16,-2 0 0-16,-4-3 0 0,-8 0 0 15,-4-1 0-15,-3 2 0 0,-5 6 0 16,3 6 0-16,-4 11 0 0,11 6 0 16,0 5-37-16,8 1-951 0,-3 4-1285 0</inkml:trace>
  <inkml:trace contextRef="#ctx0" brushRef="#br0" timeOffset="48734.11">22135 4540 4622 0,'0'0'1080'0,"0"0"-296"0,0 0-195 0,0 49-205 16,-4-9 32-16,-3 4-99 0,3-1-317 15,-2-4 0-15,6-2 0 0,0-5 0 16,0 0 0-16,4-7 0 15,2-3-545-15,9-6-307 0,-5-8-1529 16,1-4-801-16</inkml:trace>
  <inkml:trace contextRef="#ctx0" brushRef="#br0" timeOffset="49049.02">22441 4572 4422 0,'0'0'836'0,"0"0"501"15,0 0-673-15,0 0-164 16,0 0-67-16,0 0-433 0,0 0 0 16,-40 8 0-16,22 19 0 0,-1 10 0 15,1 7 0-15,9 0 0 0,5-4 0 16,4-2 0-16,11-5 0 16,5-7 0-16,5-6 0 0,4-4 0 15,1-7 0-15,3-9 0 0,0-2 0 16,0-10 0-16,-4-7 0 15,-4-4 0-15,-5-3 0 0,-8-1 0 16,-1-3 0-16,-7 2 0 0,0-3 0 16,-9 1 0-16,-5 2 0 0,-5 2 0 15,-1 1 0-15,-5 6 0 0,-2 6-1361 16,13 5-912-16</inkml:trace>
  <inkml:trace contextRef="#ctx0" brushRef="#br0" timeOffset="49499.07">23551 4850 6743 0,'0'0'188'0,"0"0"408"0,0 0-220 15,0 0-176-15,0 0-111 0,0 0-89 16,0 0 0-16,47 23 0 15,-28-15 0-15,2-1-165 0,3-1-919 16,-5-2 31-16,4-3-451 0</inkml:trace>
  <inkml:trace contextRef="#ctx0" brushRef="#br0" timeOffset="49683.03">24334 4874 3973 0,'0'0'376'0,"0"0"-187"0,0 0 299 15,0 0 188-15,0 0-676 0,0 0 0 16,0 0-540-16,0 0-345 16,0 0-331-16</inkml:trace>
  <inkml:trace contextRef="#ctx0" brushRef="#br0" timeOffset="49849.79">24785 4921 6583 0,'0'0'476'0,"33"-4"-348"16,-17 0 212-16,-1-2-112 0,-3 4-212 15,1-2-16-15,5 3-440 0,-5 1-1145 16,-1-2-568-16</inkml:trace>
  <inkml:trace contextRef="#ctx0" brushRef="#br0" timeOffset="51499.58">26414 4505 5902 0,'0'0'480'16,"0"0"-235"-16,-17 52 395 0,11-20-384 15,0 6-92-15,0-2-20 0,1 0-136 16,3-2-4-16,2-1 8 15,2-5-12-15,5 0 0 0,-3-5-508 16,2-2-252-16,-2-7-337 0,2-6-2621 0</inkml:trace>
  <inkml:trace contextRef="#ctx0" brushRef="#br0" timeOffset="51782.69">26635 4485 6374 0,'0'0'1309'0,"0"0"-845"0,0 0-419 16,0 0-45-16,-48 27 0 0,30-2 0 16,3 6 0-16,3 2 0 0,6 4 0 15,1 2 0-15,3 0 0 0,2-2 0 16,9-6 0-16,7-6 0 16,7-10 0-16,6-5 0 0,4-8 0 15,0-6 0-15,-4-7 0 0,-4-5 0 16,-7-8 0-16,-3-2 0 15,-3-2 0-15,-3-3 0 0,-5 0 0 16,-4-2 0-16,-2 1 0 0,-7 0 0 16,-3 1 0-16,-3 5 0 0,3 6-613 15,0 4-2008-15</inkml:trace>
  <inkml:trace contextRef="#ctx0" brushRef="#br0" timeOffset="52115.79">27989 4594 3493 0,'0'0'2189'15,"0"0"-1701"-15,0 0-55 0,0 0-113 16,31 33-100-16,-33 0 112 0,-4 7 120 16,-5-1-296-16,5 2-47 0,2-3-109 15,2 0 0-15,2-5 0 0,2-2 0 16,4-3 0-16,2-5-401 15,5-6-1208-15,-3-8-300 0,2-9-1684 0</inkml:trace>
  <inkml:trace contextRef="#ctx0" brushRef="#br0" timeOffset="52399.06">28282 4608 5942 0,'0'0'8'16,"0"0"436"-16,-35 10 397 15,23 3-473-15,4 3-212 0,-3 7 24 16,1 2-132-16,2 3 16 0,-3 4 28 16,3 2-92-16,2 0 16 0,4-3 4 15,2-3-20-15,8-5 0 0,4-8 13 16,7-4-13-16,6-7 0 0,0-4 0 16,1-1 0-16,1-8 0 0,-4-7 0 15,-4-3 0-15,-3-3 0 0,-3-3 0 16,-7-1 0-16,-2 1 0 0,-4-1 0 15,-6-2 0-15,-5 0 0 16,-5 1 0-16,-1 2 0 0,1 4-829 16,3 7-1260-16,7 1-976 0</inkml:trace>
  <inkml:trace contextRef="#ctx0" brushRef="#br0" timeOffset="52749.1">29506 4734 4662 0,'0'0'648'0,"0"0"-180"0,0 0-72 0,-19 47-72 16,9-10-55-16,0 4 103 0,2 0-188 15,5-4-44-15,1-3 12 0,2-2-120 16,2-4-8-16,3-4-24 15,1-4-8-15,2-3-380 0,2-10-993 16,-1-3-364-16,-1-7-884 0</inkml:trace>
  <inkml:trace contextRef="#ctx0" brushRef="#br0" timeOffset="53016.05">29736 4736 5922 0,'0'0'368'0,"0"0"241"0,0 0 131 15,0 0-592-15,-34 23-88 16,16 4 12-16,-1 5-72 0,5 2 12 16,6-1-12-16,3-1-8 0,5 1 8 15,7-5 0-15,3-3-12 16,6-5 12-16,7-6 24 0,2-5-12 16,2-8 12-16,0-5 136 0,-2-5-99 15,-5-9-61-15,-3-1 0 0,-3-3 0 16,-3-1 0-16,-7-2 0 15,-2 0 0-15,-4-2 0 0,-7 0 0 16,-3-3 0-16,-7 3 0 0,1 3-1313 16,3 9-480-16,1-1-688 0</inkml:trace>
  <inkml:trace contextRef="#ctx0" brushRef="#br0" timeOffset="53598.83">29996 4452 5518 0,'0'0'692'0,"0"0"-27"0,0 0 315 15,0 0-760-15,0 0-172 0,0 0-48 16,0 0 0-16,43 47 0 0,-14-28 40 15,6-3-24-15,-4-5-12 16,3 0 5-16,-3-5-9 0,-7 0 0 16,-5-1 0-16,-7-3 0 0,-3 1 0 15,-5 0 0-15,0 4-21 0,-2 4 17 16,-2 8-4-16,-2 5-8 16,-6 5 16-16,-3 3 0 0,1-1 16 15,0 3-16-15,6 6 0 0,1 1-8 16,3 3 8-16,7 1 0 15,1 1-8-15,2 3 8 0,1 2 4 16,-1 2 12-16,-2-1-16 0,-2 0 29 16,1-4-29-16,-5-4 0 0,-2-8 0 15,0-1 0-15,-4-7 0 0,-9-3 0 16,-5-6 0-16,-9-6 0 0,-11-7 0 16,-11-6 0-16,-11-4 0 0,-4-9 0 15,-4-5 0-15,-1-6 0 0,7-2 0 16,9 3-925-16,17 10-504 15,14 0-2721-15</inkml:trace>
  <inkml:trace contextRef="#ctx0" brushRef="#br0" timeOffset="54265.56">30920 3090 5982 0,'0'0'705'0,"0"0"-57"16,0 0 209-16,0 0-857 0,0 0 0 16,0 0 0-16,19 40 0 15,-1-15 0-15,5 1 0 0,6-7 0 16,4 2 0-16,-2-4 0 0,-2 0 0 15,-2-3 0-15,-9-1 0 0,-1-1-193 16,-9-3-823-16,-6-2-1738 16,-2-4-1475-16</inkml:trace>
  <inkml:trace contextRef="#ctx0" brushRef="#br0" timeOffset="54449.53">31139 3056 6366 0,'0'0'521'0,"0"0"171"16,-58 35-180-16,27-3-411 0,-8 8-101 15,-2 4 0-15,-3 1 0 0,9-1 0 16,10-4 0-16,11-4 0 0,14-8 0 16,14-12-845-16,5-8-1056 15,12-10-1629-15</inkml:trace>
  <inkml:trace contextRef="#ctx0" brushRef="#br0" timeOffset="56149.28">31550 2873 2789 0,'0'0'2673'0,"0"0"-1593"16,0 0-447-16,0 0-97 0,0 0-260 16,0 0-224-16,-6 70 101 0,0-22-153 15,2 5 0-15,2 1 0 0,0 1 0 16,2-2 0-16,0 3 0 0,0-5 0 15,2-1 0-15,-2-4 0 0,4-8 0 16,0-5 0-16,0-9 0 16,2-11-173-16,5-7-559 0,-1-11-93 15,-4-4-1360-15,3-8-1964 0</inkml:trace>
  <inkml:trace contextRef="#ctx0" brushRef="#br0" timeOffset="56465.87">31801 2984 7051 0,'0'0'672'0,"0"0"-203"0,0 0-469 16,0 0 0-16,0 0 0 0,-44 5 0 16,26 26 0-16,-5 13 0 0,-2 13 0 15,6 6 0-15,7 2 0 0,6 3 0 16,4 0 0-16,4-5 0 0,12-8 0 15,9-12 0-15,6-9 0 16,6-12 0-16,4-10 0 0,1-11 0 16,-7-6 0-16,-2-15 0 0,-6-8 0 15,-7-12 0-15,-1-5 0 0,-7-8 0 16,-6-4 0-16,-4-5 0 0,-6-5 0 16,-9 2 0-16,-3 2 0 15,1 9 0-15,1 15 0 0,-1 10 0 16,3 12 0-16,3 9-2062 0,-3 0-1944 0</inkml:trace>
  <inkml:trace contextRef="#ctx0" brushRef="#br0" timeOffset="57115.79">32049 2827 2685 0,'0'0'1420'0,"0"0"-659"0,0 0 271 16,0 0-584-16,0 0-179 0,0 0 403 15,62 0-44-15,-21-6-351 0,-2-1-277 16,-4 1 0-16,-6 2 0 0,-6 4 0 15,-8 1 0-15,-3 4 0 16,-8-1-1069-16,0-2-1548 0</inkml:trace>
  <inkml:trace contextRef="#ctx0" brushRef="#br0" timeOffset="57666.64">32415 2571 3885 0,'0'0'865'15,"0"0"-317"-15,0 0-164 0,0 0-116 16,0 0-224-16,28-36-20 16,-9 29 40-16,4 0 8 0,2 2 12 15,-1 0 60-15,1 3-72 0,-2 0 0 16,2 2 45-16,-3 0-73 0,-3 5 32 16,-2 6 80-16,-5 3-156 0,-4 7 16 15,1 1 44-15,-5 3 28 16,0 1 68-16,-4 1 72 0,0 2-152 15,-2-2 28-15,-4-2 32 0,-1 0-120 16,-3-5 0-16,-2-2 32 0,-5-3-28 16,-4-3-20-16,1 0 24 15,-1-7-4-15,-2-4-20 0,1-2 28 16,3-9-20-16,2-3 12 0,3-1 24 16,6-4-32-16,2 0 80 0,6 4-31 15,0 3-61-15,2 7 0 0,2-1 0 16,6 4 0-16,7 1 0 0,5 6 0 15,5 7 0-15,2 6 0 0,0 4 0 16,-2 2 0-16,-4 5 0 16,2 1 0-16,-3-2 0 0,-1 2 0 15,-7-4 0-15,-3-7-689 0,-5-3-1528 16</inkml:trace>
  <inkml:trace contextRef="#ctx0" brushRef="#br0" timeOffset="58116.1">30746 4968 4974 0,'0'0'852'0,"0"0"-180"0,40 21 609 16,-22-7-868-16,3 0-413 0,-2 3 0 16,-1-3 0-16,1 0 0 0,-1-1 0 15,-1-1 0-15,-3-1 0 0,-1-3 0 16,-3-3 0-16,-4 0 0 15,-4-4-1670-15,-2 0-751 0</inkml:trace>
  <inkml:trace contextRef="#ctx0" brushRef="#br0" timeOffset="58250.12">30930 4957 6290 0,'0'0'425'15,"-43"31"-41"-15,22-9 400 0,3 2-488 16,3-2-283-16,5 3-13 15,2-1 0-15,3-3 0 0,5-3 0 16,9-5-329-16,-1-5-707 0,2-4-2118 0</inkml:trace>
  <inkml:trace contextRef="#ctx0" brushRef="#br0" timeOffset="58465.84">31313 4766 6134 0,'0'0'585'16,"0"0"263"-16,0 0-436 0,-11 52-199 15,3-13-213-15,0 5 0 16,0 1 0-16,-1-1 0 0,1 2 0 16,0 3 0-16,2-3 0 0,-1 0 0 15,5-3 0-15,2-9 0 0,2-3-141 16,5-12-983-16,1-7-1982 0</inkml:trace>
  <inkml:trace contextRef="#ctx0" brushRef="#br0" timeOffset="58765.85">31581 4830 7115 0,'0'0'320'0,"0"0"104"0,0 0-91 16,0 0-333-16,-33-6 0 0,17 21 0 15,-3 7 0-15,1 5 0 16,3 9 0-16,5 2 0 0,2 7 0 16,3 3 0-16,5 3 0 0,7-2 0 15,5-5 0-15,9-5 0 16,6-6 0-16,4-11 0 0,2-5 0 16,-2-9 0-16,-4-8 0 0,-5-4 0 15,-3-10 0-15,-7-7 0 0,1-5 0 16,-9-4 0-16,-4-5 0 15,-2-8 0-15,-7-3 0 0,1-6 0 16,-2 1 0-16,4 4 0 0,2 7-229 16,1 17-1179-16,3 5-421 0</inkml:trace>
  <inkml:trace contextRef="#ctx0" brushRef="#br0" timeOffset="58965.8">31819 4805 4670 0,'0'0'1456'0,"0"0"-987"0,0 0 227 16,33 5-64-16,-10-4-496 16,4 1-104-16,0 1-32 0,-2-2-492 15,-1-1-232-15,-7 1-1253 0,-1-1-12 0</inkml:trace>
  <inkml:trace contextRef="#ctx0" brushRef="#br0" timeOffset="59382.5">32158 4594 4041 0,'0'0'957'0,"0"0"-149"16,0 0-256-16,0 0-71 15,0 0-153-15,0 0 124 0,52 5 96 16,-27-4-523-16,-3 4-25 0,-5 0 0 16,-3 1 0-16,-3 4 0 0,-7 2 0 15,-4 5 0-15,-4 3 0 0,-7 3 0 16,-3 0 0-16,2 2 0 0,1-3 0 16,5 2 0-16,2-2 0 0,4 0 0 15,4-5 0-15,6-3 0 0,5-2 0 16,3-4 0-16,7-3 0 15,0-3 0-15,0-1 0 0,0-1 0 16,-5 0 0-16,-5 0 0 0,-7-2-1601 16,-2-2-4274-16</inkml:trace>
  <inkml:trace contextRef="#ctx0" brushRef="#br0" timeOffset="67632.75">15809 5885 2028 0,'0'0'181'16,"27"-43"1559"-16,-16 19-855 15,-5 1 551-15,-2-1-703 0,-4 2-117 16,0-2-43-16,-4 3-573 0,-2-2 0 16,-7 1 0-16,-1-1 0 15,-3 1 0-15,-4-1 0 0,1 2 0 16,-1-1 0-16,0 3 0 0,1 4 0 16,3 0 0-16,1 5 0 0,-3 4 0 15,0 4 0-15,-1 6 0 16,-1 7 0-16,-4 7 0 0,3 4 0 15,1 2 0-15,6 4 0 0,5 4 0 16,8 4 0-16,2 7 0 0,10 5 0 16,9 7 0-16,0 4 0 0,1 8 0 15,-3 2 0-15,3 2 0 0,-3-3 0 16,0-1 0-16,-3 0 0 0,1-5 0 16,-3-3 0-16,-2-4 0 0,1-5 0 15,-7-4 0-15,-2-8 0 16,2-6 0-16,-4-9 0 0,-4-8 0 15,4-8 0-15,-6-7 0 0,1-11-453 16,-1-2-1680-16,0-11-1517 0</inkml:trace>
  <inkml:trace contextRef="#ctx0" brushRef="#br0" timeOffset="67765.86">15452 6300 6466 0,'0'0'1093'0,"0"0"-565"16,0 0-423-16,53-8-105 15,-5 2 0-15,4 1 0 0,6 5 0 16,-5 0 0-16,-7 5 0 0,1 2 0 16,-3-1 0-16,-13-2 0 0,-6-4-2006 0</inkml:trace>
  <inkml:trace contextRef="#ctx0" brushRef="#br0" timeOffset="69099.49">16487 6004 3853 0,'0'0'2549'0,"0"0"-1932"0,0 0 163 16,0 0-424-16,0 0-319 0,0 0-37 15,0 0 0-15,0 0 0 0,11 37-161 16,-1-24-527-16,0-3-257 15,-3 0-2208-15</inkml:trace>
  <inkml:trace contextRef="#ctx0" brushRef="#br0" timeOffset="69249.09">16467 6450 5982 0,'0'0'1273'16,"0"0"-665"-16,0 0-279 0,0 0-329 15,0 0 0-15,0 0 0 0,0 0-13 16,0 0-1243-16,0 0-1125 0</inkml:trace>
  <inkml:trace contextRef="#ctx0" brushRef="#br0" timeOffset="71898.77">17039 6189 3549 0,'0'0'2193'0,"0"0"-1128"0,0 0-473 16,0 0-24-16,0 0-343 15,0 0-225-15,0 0 0 0,0 42 0 16,11-9 0-16,5 2 0 0,-1 0 0 16,5 2 0-16,-5 2 0 0,1-2 0 15,-5-2 0-15,-1-1 0 0,-2-8 0 16,-4-7 0-16,3-9 0 0,-3-4 0 16,-4-6 0-16,6 0 0 0,2-14 0 15,5-16 0-15,1-9 0 16,3-9 0-16,3-3 0 0,-5 2 0 15,1 3 0-15,-3 5 0 0,-3 9 0 16,-2 11 0-16,-2 8 0 16,-1 6 0-16,-3 6-677 0,-2 1-568 15,4 1-463-15</inkml:trace>
  <inkml:trace contextRef="#ctx0" brushRef="#br0" timeOffset="72215.8">17473 6375 6534 0,'0'0'857'0,"0"0"-181"15,0 0-551-15,0 0-125 0,0 0 0 16,17-40 0-16,-1 20 0 0,5-3 0 16,0-1 0-16,-5 1 0 0,-5 2 0 15,-1 0 0-15,-10 2 0 16,-4 2 0-16,-9 2 0 0,-3 3 0 15,-9 5 0-15,4 6 0 0,-3 3 0 16,-3 11 0-16,-2 10 0 16,-2 7 0-16,0 8 0 0,6 1 0 15,8 2 0-15,17 1 0 0,0-2 0 16,17-2 0-16,10-5 0 0,8-9 0 16,8-9 0-16,9-11 0 0,6-6 0 15,6-11 0-15,-2-5 0 0,4-2 0 16,-18 2-593-16,-9-1-2236 0</inkml:trace>
  <inkml:trace contextRef="#ctx0" brushRef="#br0" timeOffset="72632.41">17901 6224 5290 0,'0'0'604'0,"0"0"-180"0,0 0 441 16,0 0-309-16,0 0-124 0,0-33-411 16,-6 33-21-16,-8 8 0 0,-5 12 0 15,0 7 0-15,1 6 0 0,5 3 0 16,7-3 0-16,6 2 0 0,0-1 0 16,6-5 0-16,5-3 0 0,3-5 0 15,3-4 0-15,3-7 0 16,1-6 0-16,6-4 0 0,4-9 0 15,6-9 0-15,0-7 0 0,-2-9-61 16,-8 6-2556-16,-2-7-2557 0</inkml:trace>
  <inkml:trace contextRef="#ctx0" brushRef="#br0" timeOffset="72815.61">18191 5785 6414 0,'0'0'217'0,"0"0"567"0,0 0-332 15,-38 60-144-15,26-16-291 0,2 10-17 16,6 3 0-16,4 0 0 16,0 3 0-16,0 2 0 0,4 0 0 15,-4-1 0-15,0-4 0 0,2-5 0 16,-2-7 0-16,0-10 0 0,0-13-1177 16,0-10-968-16,-2-11-1577 0</inkml:trace>
  <inkml:trace contextRef="#ctx0" brushRef="#br0" timeOffset="72949.63">18027 6228 2617 0,'0'0'3485'0,"19"-35"-2324"0,0 17-449 0,-1 5-495 15,3 3-217-15,0 3 0 16,1 4 0-16,1 3 0 0,-2 0 0 16,-1 6 0-16,1 2-637 0,-2-1-824 15,-1 1-520-15</inkml:trace>
  <inkml:trace contextRef="#ctx0" brushRef="#br0" timeOffset="73232.21">18368 6207 5766 0,'0'0'1357'15,"0"0"-749"-15,0 0-324 0,-31 0-107 16,13 12-177-16,-3 5 0 0,-4 8 0 16,9 0 0-16,-1 3 0 0,7 0 0 15,6 1 0-15,4-3 0 0,6 0 0 16,13-7 0-16,3-6 0 15,9-6 0-15,2-6 0 0,3-1 0 16,-5-10 0-16,-2-1 0 0,-5-5 0 16,-7-1 0-16,-7-3 0 15,-2 1 0-15,-5-1 0 0,-6 2 0 16,-5 0 0-16,-4 2 0 0,-5 0 0 16,-3 2 0-16,-5 1 0 0,4 3 0 15,0 4-345-15,5 5-547 0,12 1 199 16,2 0-191-16,2 0-1353 0,2 0-764 15</inkml:trace>
  <inkml:trace contextRef="#ctx0" brushRef="#br0" timeOffset="73399.64">18521 6507 3865 0,'0'0'809'0,"-12"39"-5"0,8-24 445 16,2-12-665-16,0-3 40 0,0-6-367 15,2-11-257-15,0-12 0 16,0-11 0-16,2-5 0 0,2 3 0 15,2 4 0-15,4 7 0 0,5 2 0 16,8 3 0-16,-1 3 0 0,7 2 0 16,11 0 0-16,-11 6 0 15,8-2-1301-15</inkml:trace>
  <inkml:trace contextRef="#ctx0" brushRef="#br0" timeOffset="73851.06">19385 6392 5182 0,'3'-35'924'15,"1"4"-239"-15,-4-1 411 0,0 8-791 16,-4 3-305-16,1 7 0 0,-5 3 0 16,-2 4 0-16,-3 3 0 0,-1 4 0 15,-7 8 0-15,1 7 0 0,1 7 0 16,-4 7 0-16,5 2 0 0,7 1 0 15,7-2 0-15,4-4 0 16,13-5 0-16,5-6 0 0,7-7 0 16,2-5 0-16,4-3 0 0,-2-4 0 15,2-6 0-15,-4 0 0 0,0-1 0 16,-7-2 0-16,-5 2 0 0,-9-1 0 16,-2-3 0-16,-4 1 0 0,0-1 0 15,-8-1 0-15,-5 0 0 16,3-2 0-16,4-4 0 0,2-2-629 15,0 5-1316-15,2-4-220 0</inkml:trace>
  <inkml:trace contextRef="#ctx0" brushRef="#br0" timeOffset="74182.44">19844 5772 4478 0,'0'0'844'0,"-22"-53"-292"0,3 28 529 0,-2 4-589 16,1 1-92-16,3 3-55 16,1 5-345-16,5 5 0 0,-1 0 0 15,2 6 0-15,-3 1 0 0,1 1 0 16,-3 7 0-16,-1 6 0 0,-1 9 0 16,1 4 0-16,1 9 0 0,1 3 0 15,5 5 0-15,5 4 0 0,4 3 0 16,11 2 0-16,5 0 0 15,5-1 0-15,0-2 0 0,-1-4 0 16,-3-3 0-16,-1-2 0 0,-1-3 0 16,-9-1 0-16,-6-3 0 15,0-2 0-15,-10-2-109 0,-1-7-711 16,-1-6-53-16,4-6-1584 0,-3-8-1244 0</inkml:trace>
  <inkml:trace contextRef="#ctx0" brushRef="#br0" timeOffset="74315.78">19520 6313 6470 0,'0'0'1297'16,"0"0"-872"-16,0 0-425 0,0 0 0 16,41-43 0-16,-2 32 0 0,7 1 0 15,1 0 0-15,5 1 0 0,0 0 0 16,6 0 0-16,-2-1 0 0,-13 2-2034 16,-4-3-3820-16</inkml:trace>
  <inkml:trace contextRef="#ctx0" brushRef="#br0" timeOffset="74765.92">20832 5928 2369 0,'0'0'2077'16,"7"-38"-1293"-16,-9 18-108 0,-5 2 289 15,-3-2-541-15,-4-3-64 0,-7-3 12 16,0 0-207-16,1-3-165 15,-3 5 0-15,-2 1 0 0,-2 6 0 16,4 7 0-16,-6 8 0 0,1 5 0 16,-8 15 0-16,1 7 0 0,0 8 0 15,4 6 0-15,4 2 0 0,9 4 0 16,5 3 0-16,9 5 0 16,4 2 0-16,12 1 0 0,7 0 0 15,4-2 0-15,6 0 0 0,-4-2 0 16,-1-2 0-16,-3-6 0 0,2-2 0 15,-5-7 0-15,-5-6 0 16,-3-3 0-16,-6-7-21 0,0-4-635 16,-4-5-156-16,0-6-217 0,-4-3-1800 0</inkml:trace>
  <inkml:trace contextRef="#ctx0" brushRef="#br0" timeOffset="74932.74">20400 6364 5626 0,'0'0'352'0,"0"0"329"15,0 0 331-15,0 0-744 0,42-46-15 16,-5 25-253-16,4 1 0 0,1 3 0 16,-5 5 0-16,0 2 0 15,-4 3 0-15,4 4 0 0,-6 3 0 0,-4 1 0 16,0 8-1185-16,-12-1-508 16,-1 2-588-16</inkml:trace>
  <inkml:trace contextRef="#ctx0" brushRef="#br0" timeOffset="75132.85">20795 6552 4606 0,'0'0'1020'0,"0"0"41"15,0 0-461-15,0 0-176 0,0 0 57 16,-16-55-481-16,12 26 0 0,4-3 0 16,6 5 0-16,2 0 0 0,4 5 0 15,1 3 0-15,-1 5 0 0,1 2 0 16,-3 4 0-16,-2 3 0 15,-2 2 0-15,-1 3-653 0,-1 0-360 16,-2 0-1552-16,4 1-1108 0</inkml:trace>
  <inkml:trace contextRef="#ctx0" brushRef="#br0" timeOffset="75415.83">20942 6424 5314 0,'0'0'616'16,"0"0"-100"-16,0 0 397 0,48 3-445 15,-28-13-103-15,1-4-365 16,-5 0 0-16,-1-3 0 0,-3-2 0 16,-1-2 0-16,-1 0 0 0,-2-1 0 15,-2 1 0-15,-3 2 0 0,-3 2 0 16,-9 5 0-16,-3 4 0 0,-5 6 0 16,-3 6 0-16,-3 11 0 0,-4 8 0 15,0 7 0-15,-2 6 0 16,9 3 0-16,7 1 0 0,9 0 0 15,8-3 0-15,13-5 0 0,3-6 0 16,11-7 0-16,2-6 0 16,7-5 0-16,-1-6-101 0,2-2-267 15,-3-4-512-15,-7-3-1581 0,-9-4-777 0</inkml:trace>
  <inkml:trace contextRef="#ctx0" brushRef="#br0" timeOffset="75849.02">21310 6275 5042 0,'0'0'568'0,"0"0"-112"0,-2-43 497 16,2 39-585-16,0 1-108 0,-2 2 60 16,-4 1-196-16,-5 5-23 0,-1 13-101 15,-5 8 0-15,-3 6 0 0,-1 7 0 16,0-1 0-16,5 1 0 15,1 1 0-15,7-6 0 0,8-3 0 16,4-6 0-16,7-9 0 0,7-6 0 16,1-7-85-16,6-5 29 15,-1-8 40-15,-1-6-48 0,-6-4-112 16,-1-4 60-16,-6-3 4 0,1-1 28 16,-1-2 84-16,-2 0 0 0,1 4 4 15,-5 6-4-15,0 8 32 0,-2 5 40 16,-2 6 152-16,0 1 153 0,-6 7-377 15,2 12 0-15,-9 13 0 16,-3 12 0-16,-3 8 0 0,-4 5 0 16,3 0 0-16,-1 2 0 0,0-2 0 15,11-6 0-15,4-4 0 0,6-10 0 16,10-9 0-16,7-9 0 0,10-11 0 16,4-9 0-16,0-14 0 0,2-7 0 15,-4-5 0-15,-7-4 0 16,-1-4 0-16,-4-4-993 0,-7 8-256 15,-4-4-3201-15</inkml:trace>
  <inkml:trace contextRef="#ctx0" brushRef="#br0" timeOffset="76132.38">21424 6271 5606 0,'0'0'792'0,"0"0"109"0,0 0-445 0,0 0-256 0,0 0 37 16,8 43-237-16,-6-10 0 0,-2 6 0 16,0 1 0-16,0-5 0 0,2-2 0 15,2-3 0-15,4-9 0 0,3-3 0 16,3-9 0-16,1-7 0 0,3-4 0 16,1-9 0-16,-3-5 0 0,3-6 0 15,-2-1 0-15,-5-3 0 16,-2 1 0-16,-6-3 0 0,-1 0 0 15,-3 2 0-15,-3 2 0 0,-1 7 0 16,0 7-865-16,2 4-340 0,2 4-407 16</inkml:trace>
  <inkml:trace contextRef="#ctx0" brushRef="#br0" timeOffset="76598.88">21620 6414 5450 0,'0'0'856'0,"41"-10"489"0,-18-2-845 15,-2-2-459-15,-3-2-41 16,-1-3 0-16,-3 1 0 0,-3-1 0 16,-3-1 0-16,-2-1 0 0,-4 3 0 15,-2 2 0-15,-8 7 0 0,0 4 0 16,-5 5 0-16,-3 7 0 0,-5 7 0 16,7 4 0-16,-3 6 0 0,1 4 0 15,1 4 0-15,3-1 0 16,8-2 0-16,4-2 0 0,8-7 0 15,4-3 0-15,7-5 0 0,-7-4 0 16,9-5 0-16,-5-3 0 0,3-3 0 16,-2-4 0-16,-1 0 0 15,-3 0 0-15,-3 5 0 0,-2 2 0 16,-4 0 0-16,-2 7 0 0,7 7 0 16,-3 8 0-16,2 3 0 0,-4 0 0 15,4-6 0-15,-1-8 0 0,-1-5 0 16,-6-5 0-16,6-2 0 0,-2-8 0 15,4-11 0-15,-1-8 0 16,1-5 0-16,-4-5 0 0,2 1 0 16,-2 0 0-16,7 2 0 0,-3 8 0 15,-2 9 0-15,-2 8 0 0,-2 8 0 16,5 4 0-16,-1 13 0 0,2 10 0 16,2 7 0-16,-3 2 0 0,3 1 0 15,0-6 0-15,-4 0 0 0,3-2 0 16,3-4-453-16,-4-6-896 15,1-7-2616-15</inkml:trace>
  <inkml:trace contextRef="#ctx0" brushRef="#br0" timeOffset="77065.85">22288 6218 5894 0,'0'0'725'0,"0"0"-85"0,0 0 293 0,0 0-933 16,0 0 0-16,0 0 0 0,-48 26 0 15,15 12 0-15,-2 7 0 16,10 1 0-16,2-5 0 0,11-2 0 16,2-4 0-16,8-6 0 0,4-7 0 15,10-5 0-15,7-9 0 0,8-8 0 16,6-5 0-16,4-9 0 0,2-6-209 16,0-5-815-16,-6 5-333 0,-8-4-3121 0</inkml:trace>
  <inkml:trace contextRef="#ctx0" brushRef="#br0" timeOffset="77199.59">22465 6288 5322 0,'0'0'556'16,"0"0"209"-16,-24 51 147 0,15-18-568 15,-1 2-180-15,2-2-35 0,8-2-129 0,0-4 0 16,6-3 0-16,2-4 0 16,5-5 0-16,-3-5-285 0,-2-7-531 15,-2-3-197-15,1-6-2380 0</inkml:trace>
  <inkml:trace contextRef="#ctx0" brushRef="#br0" timeOffset="77332.64">22587 6013 6534 0,'0'0'925'0,"0"0"-192"16,0 0-733-16,0 0 0 0,0 0 0 16,0 0 0-16,0 0 0 0,-20 34 0 15,14-2-345-15,-1-8-927 16,3-2-4003-16</inkml:trace>
  <inkml:trace contextRef="#ctx0" brushRef="#br0" timeOffset="77599.19">22583 6498 6294 0,'0'0'665'16,"52"-17"179"-16,-21 1-455 0,-2-3-389 15,-6-3 0-15,-3 0 0 0,-5-2 0 16,-9 0 0-16,-2 1 0 0,-4 0 0 15,-4 2 0-15,-6 5 0 16,-5 4 0-16,-1 7 0 0,-5 8 0 16,-2 11 0-16,1 7 0 0,-3 9 0 15,4 2 0-15,2 5 0 0,9-1 0 16,8 1 0-16,8-1 0 0,13-4 0 16,10-4 0-16,8-6 0 0,13-7 0 15,1-4 0-15,7-8 0 16,-2-3-729-16,-8-2-143 0,-9-3-105 15,-10-3-1388-15</inkml:trace>
  <inkml:trace contextRef="#ctx0" brushRef="#br0" timeOffset="77898.98">23129 6293 5994 0,'0'0'837'16,"0"0"15"-16,0 0-343 0,-33-22-509 15,16 22 0-15,1 5 0 0,1 3 0 16,3 3 0-16,2 1 0 0,-1 3 0 15,3-1 0-15,6 3 0 16,0 0 0-16,2 1 0 0,4 0 0 16,4 1 0-16,7-1 0 0,3 2 0 15,5-1 0-15,2 3 0 0,2 1 0 16,4 4 0-16,0 1 0 0,0-1 0 16,-2 1 0-16,-6-1 0 0,-9-3 0 15,-6 0 0-15,-8-3 0 0,-8-4 0 16,-11-2 0-16,-5-5 0 15,-10-6 0-15,-3-4 0 0,-2-5 0 16,-4-4 0-16,-1-4 0 0,-1-3 0 16,3-2 0-16,9 3-1910 15,2-3-2059-15</inkml:trace>
  <inkml:trace contextRef="#ctx0" brushRef="#br1" timeOffset="111033">6573 5853 2441 0,'0'0'2485'16,"0"0"-2053"-16,0 0-12 0,0 0 272 15,0 0-359-15,17-40-77 16,0-3 4-16,1-9-216 0,5-4-16 15,-7 3-28-15,3-4 4 0,-2-3-8 16,-5-1 4-16,-2-2-76 0,5-2 72 16,-1 2-16-16,3 3 28 0,3 7-8 15,-3 12 16-15,-5 15-8 16,-3 12-8-16,-3 8 0 0,-2 7 4 16,-4 12-4-16,0 11 28 0,0 8-12 15,0 8 28-15,6 6 72 0,5 8-36 16,3 5 32-16,3 5 104 0,-1 1-84 15,1-1-11-15,1 0-121 16,-5-6 0-16,-5-1 0 0,0-6 0 16,0-5 0-16,-8-6-225 0,0-8-571 15,0-8 11-15,0-8-59 0,-8-8-1541 0</inkml:trace>
  <inkml:trace contextRef="#ctx0" brushRef="#br1" timeOffset="111215.63">6662 5666 6591 0,'0'0'492'0,"0"0"-76"15,0 0 236-15,33-10-611 16,-6 1-41-16,8-3 0 0,-2 0 0 16,3 3 0-16,1-1 0 0,0 2 0 15,-2 1-141-15,-8 2-1892 0,-6-1-684 0</inkml:trace>
  <inkml:trace contextRef="#ctx0" brushRef="#br1" timeOffset="111449.01">7115 5843 2965 0,'0'0'1288'0,"0"0"-583"0,0 0 519 16,0 0-675-16,0 0-85 15,0 0 316-15,0 0-563 0,-37-53-217 16,26 14 0-16,5-3 0 0,6 1 0 16,6 7 0-16,1 2 0 0,3 7 0 15,0 7 0-15,1 2 0 0,-1 7 0 16,4 3 0-16,-1 2 0 16,1 1 0-16,-3 2-2090 0,-1-2-535 0</inkml:trace>
  <inkml:trace contextRef="#ctx0" brushRef="#br1" timeOffset="111966.49">7293 5741 5670 0,'0'0'696'0,"0"0"193"0,43-35 48 16,-22 11-937-16,0-3 0 0,-1-1 0 15,-3-1 0-15,-7-2 0 16,0 2 0-16,-10 0 0 0,-6 3 0 15,-4 5 0-15,-5 4 0 0,-5 10 0 16,3 7 0-16,1 7 0 0,-5 12 0 16,0 6 0-16,-3 7 0 0,5 3 0 15,4 1 0-15,5 1 0 16,6 0 0-16,8-3 0 0,17-4 0 16,2-4-229-16,14-10-651 0,8-6 335 15,9-9 73-15,2-7-12 0,2-7 396 16,-5-5-56-16,-1-4-776 0,-15-2 167 15,-6-3 397-15,-14-1 220 16,-7 1 84-16,-10 1 52 0,-10 2 1160 16,-5 2 9-16,-3 1-325 0,-3 3 69 15,0 4-433-15,1 6-188 0,5 5-91 16,3 3-201-16,-3 4 0 0,3 6 0 16,-2 9 0-16,-3 7 0 0,3 3 0 15,1 0 0-15,3 0 0 0,6-3 0 16,4-6 0-16,10-2 0 15,7-8 0-15,3-6 0 0,11-4 0 16,0-7 0-16,2-5 0 0,-2-1 0 16,-4 0 0-16,-2 1 0 0,-8 5 0 15,-7 3 0-15,-6 4 0 16,2 10 0-16,-2 6 0 0,9 6 0 16,-3 5 0-16,5-2 0 0,5-1 0 15,3-5 0-15,12-4 0 0,-2-9 0 16,-2-4 0-16,-4-4-3626 0</inkml:trace>
  <inkml:trace contextRef="#ctx0" brushRef="#br1" timeOffset="116565.76">6048 6748 2465 0,'0'0'124'16,"0"0"1472"-16,0 0-671 0,0 0-593 15,0 0 44-15,0 0 68 0,0 0-200 16,0 0-91-16,7-2 31 15,13 3-24-15,22 0 92 0,11-1 180 16,16-2-348-16,5-2-28 0,-4 0 0 16,1 1-48-16,-3 0-8 0,-6 1 4 15,-11 1-4-15,-3-1-12 0,-11 2-444 16,-6 0-212-16,-4-2-205 0,-10 2-988 16,-7-1-36-16</inkml:trace>
  <inkml:trace contextRef="#ctx0" brushRef="#br1" timeOffset="117182.4">5856 6674 2305 0,'0'0'308'0,"0"0"100"16,0 0-60-16,0 0 100 0,35-2 253 15,-4-5-445-15,0-1-92 0,7-2 144 16,-7-1-132-16,2 2-16 0,-2 0 108 16,-11 1-116-16,-9 4-44 0,-5 1-48 15,-6 3-56-15,0 0-4 0,-2 6 0 16,-9 3-24-16,1 7 24 0,0 3 0 16,-1 0-24-16,3-2 12 0,0-2-32 15,-2-1-40-15,-5 1 24 16,-6 0-12-16,-10 0-4 0,-6 1 36 15,0 0-48-15,-6 2 28 0,7-4 60 16,3 2-4-16,9-2 28 0,13 0-24 16,7-1 96-16,12-1-76 0,15 0 12 15,18-4 184-15,7-2-56 16,14-3-72-16,0-3-56 0,2-3-32 16,-16-1-344-16,-11-4-2745 0</inkml:trace>
  <inkml:trace contextRef="#ctx0" brushRef="#br1" timeOffset="118649.05">7187 6668 2333 0,'0'0'3241'0,"0"0"-2393"16,0 0-271-16,0 0-189 15,-14 42-328-15,8-14 84 0,6 6 84 16,0 1-180-16,10-3 8 0,-4-1 4 16,9-5-56-16,-3-1-4 0,5-6 12 15,1-5 0-15,1-6-12 0,-1-5 20 16,3-3-4-16,-4-10-4 0,3-5 121 16,-3-4-133-16,-1-6 0 15,-1-2 0-15,-3-3 0 0,-3-2 0 16,-3-1 0-16,-6-5 0 0,0-1 0 15,-6 1 0-15,1 3-189 0,-1 7-219 16,6 9-396-16,0 6 255 0,0 8 85 16,0 5-452-16,0 0-53 0,-4 6-583 15</inkml:trace>
  <inkml:trace contextRef="#ctx0" brushRef="#br1" timeOffset="118915.41">7409 6804 4273 0,'0'0'709'0,"2"36"499"15,2-18-503-15,0-9-149 0,-4-4 76 16,0 0-523-16,2-5-109 0,-2 0 0 16,4-2 0-16,0-7 0 0,2-7 0 15,5-7 0-15,-1-3 0 0,-4-1 0 16,5 2 0-16,-1 0 0 0,0 5 0 16,5 4 0-16,-5 5 0 0,3 6 0 15,-7 3 0-15,2 3 0 16,-2 11 0-16,0 5 0 0,3 4 0 15,1 4 0-15,-4-1 0 0,5 1 0 16,-1 0 0-16,0 0 0 0,1-4 0 16,1-2 0-16,2-3 0 0,3-7-581 15,-7-4-2008-15,1-5-881 0</inkml:trace>
  <inkml:trace contextRef="#ctx0" brushRef="#br1" timeOffset="119398.78">8045 6445 4574 0,'0'0'548'0,"-6"-38"276"0,2 17-248 15,-6 1-279-15,-1-2 167 0,-1 0-180 16,-9-1-28-16,3 2 16 0,-1 2-175 15,-2 4-97-15,1 3 0 16,-1 3 0-16,4 4 0 0,-1 5 0 16,-1 0 0-16,5 9 0 0,-7 3 0 15,7 3 0-15,1 6 0 0,7 1 0 16,-2 6 0-16,2 3 0 0,6 2 0 16,0 5 0-16,10 1 0 0,0 3 0 15,11 2 0-15,0 0 0 0,1-2 0 16,3-1 0-16,-4-3 0 15,-5-2 0-15,1-2 0 0,-3-4 0 16,-3-3 0-16,-5-6 0 0,-2-2 0 16,-2-4 0-16,-2-5-317 0,0-4-511 15,0-1-1789-15</inkml:trace>
  <inkml:trace contextRef="#ctx0" brushRef="#br1" timeOffset="119548.68">7704 6815 5794 0,'0'0'364'16,"0"0"-72"-16,37-16 245 0,-6 0 291 16,5 1-504-16,1-1-271 0,-4-1-53 15,2-1 0-15,-2-1 0 0,2-1-785 16,-8 3-856-16,0-1-1032 0</inkml:trace>
  <inkml:trace contextRef="#ctx0" brushRef="#br1" timeOffset="119749.58">8120 6361 5930 0,'0'0'588'0,"0"0"-335"16,-7 35 271-16,1-7-108 0,2 8-148 15,0 3-55-15,2 5-213 0,2 3 0 16,0 4 0-16,0 1 0 16,0 1 0-16,0-2 0 0,0-3 0 15,2-4 0-15,2-11 0 0,0-6 0 16,2-10 0-16,5-11-285 15,-1-8-615-15,5-13-61 0,-3 1-1076 16,-2-7-928-16</inkml:trace>
  <inkml:trace contextRef="#ctx0" brushRef="#br1" timeOffset="120282.25">8271 6731 5690 0,'0'0'668'0,"0"0"-59"0,0-42 123 15,-5 26-540-15,-1 2-48 0,0 1-12 16,-4 2-107-16,1 5-25 15,-1 6 0-15,0 5 0 0,1 5 0 16,-5 9 0-16,4 4 0 0,-1 5 0 16,1 1 0-16,6-4 0 0,4 0 0 15,8-7 0-15,2-3 0 16,3-3 0-16,1-5 0 0,1-6 0 16,1-1 0-16,-3-7 0 0,1-6 0 15,1-1 0-15,-3-3 0 0,3-1 0 16,-9 2 0-16,4 0 0 15,-6 4-249-15,2 3 21 0,-1 5-172 16,-5 2 176-16,6 1 144 0,-2 1 32 16,2 0-4-16,0 6 48 0,1 1 4 15,1 5-20-15,2 1 4 0,0 0-296 16,-3 0-89-16,-1 0 9 0,-2-1-360 16,-2 0 228-16,-2-1-57 0,0 3-211 15,0-2 560-15,0 0 232 16,0-1 96-16,4 0 148 0,-4-4 68 15,4-4 184-15,-4 0-176 0,7-2-47 16,-1-1 123-16,2 0-92 0,-2-7-12 16,5-4 120-16,-7-8-188 0,-2-2 52 15,2-7 165-15,-4-1-249 16,0-2 20-16,6 3 148 0,-2 4-208 16,-2 6 0-16,2 10 1 0,1 3-153 15,-5 5 0-15,6 4 0 0,-2 9 0 16,2 10 0-16,-2 6 0 15,7 3 0-15,-5-1 0 0,4-5 0 16,2-1 0-16,3-4 0 0,-1-3 0 16,9-3 0-16,-2-4 0 0,-1-4-217 15,-3-1-1119-15,-2-6-749 0</inkml:trace>
  <inkml:trace contextRef="#ctx0" brushRef="#br1" timeOffset="121149.45">8816 6705 1920 0,'0'0'2730'15,"0"0"-2098"-15,0 0-156 0,0 0 28 16,0 0-59-16,-10-40-209 0,6 31 0 15,-2 0 200-15,-5 0-272 0,-5 6-32 16,-5 3 36-16,0 7-164 0,5 10 28 16,1 0 20-16,-1 2-48 0,6 1 4 15,5-2-8-15,5-2-8 16,5-2 8-16,7-3 0 0,2-6-16 16,7-3 16-16,0-2 24 0,-1-5-11 15,1-1-13-15,-4-2 0 0,-1 0 0 16,-1 0 0-16,-5 1 0 15,-8 4 0-15,2 3 0 0,2 0 0 16,-2 9 0-16,3 8 0 0,-3 14 0 16,2 5-21-16,-2 6 21 0,2 0 0 15,-6-5 21-15,0 0-21 0,-6-1 0 16,-8-3 0-16,-3-3 0 0,-4-5 0 16,-10-5 0-16,0-7 0 0,-2-7 0 15,2-6 0-15,0-5 0 16,4-9 0-16,3-5 0 0,7-5 0 15,11-7 0-15,2 3 0 0,10-1 0 16,8 3 0-16,11 5 0 0,2-1 0 16,6 0 0-16,4 2 0 0,5-3 0 15,-1 2 0-15,3 0 0 0,-5 2 0 16,-2 1 0-16,-6 1 0 16,-2 3-137-16,-10 4-139 0,-7 2 176 15,-4 4 100-15,-8 1 88 0,2 2 156 16,-2-2-63-16,0 0-181 15,0-2 0-15,0 1 0 0,-2-1 0 16,2-1 0-16,-4 1 0 0,4 1 0 16,-6-2 0-16,2 3 0 0,-2 2 0 15,-5 1 0-15,1 4 0 0,-11 11 0 16,1 8 0-16,-1 3 0 0,0 2 0 16,9-3 0-16,4-2 0 0,8 0 0 15,8-4 0-15,4-1 0 16,13-5 0-16,6-5 0 0,2-3 0 15,8-5 0-15,1-1 0 0,1-4 0 16,-8-2 0-16,-2-2 0 0,-12 0 0 16,-4 0-517-16,-7 4-1140 0,-4-1-932 15</inkml:trace>
  <inkml:trace contextRef="#ctx0" brushRef="#br1" timeOffset="121415.61">9300 6728 6651 0,'0'0'644'0,"0"0"253"0,-21-43-897 0,11 31 0 0,0 2 0 16,-5 1 0-16,5 3 0 0,2 4 0 16,-1 2 0-16,3 3 0 0,-4 11 0 15,4 7 0-15,-5 7 0 16,3 7 0-16,8 0 0 0,0 3 0 15,8-6 0-15,3-3 0 0,1-7 0 16,9-8 0-16,-1-4 0 0,1-9 0 16,6-4 0-16,-2-9 0 15,6-8 0-15,-13 1-2174 0,1-3-835 0</inkml:trace>
  <inkml:trace contextRef="#ctx0" brushRef="#br1" timeOffset="121598.56">9374 6251 6050 0,'0'0'973'16,"0"0"-133"-16,0 0-511 0,-22 36-329 16,11 1 0-16,3 9 0 0,6 9 0 15,2 4 0-15,2 3 0 0,6 4 0 16,-1-5 0-16,5-4 0 0,7-7 0 16,-3-4 0-16,1-7 0 0,-3-2 0 15,-2-5 0-15,-1-6 0 16,-3-8-2530-16,-8-8-1412 0</inkml:trace>
  <inkml:trace contextRef="#ctx0" brushRef="#br1" timeOffset="134949.35">6805 10698 2205 0,'0'0'112'0,"0"0"28"0,0 0 1164 0,0 0-788 16,0 0-151-16,0 0 363 0,0 0-336 16,0 0-8-16,-31 4 157 15,31-6-289-15,0 1-28 0,0-1 160 16,0 1-236-16,0 1-48 0,4 0-48 15,-4 0-40-15,2 3-12 0,2 2 0 16,0-1 16-16,7 3-16 0,-1 3 8 16,13-2 4-16,8 2-12 0,6-4 60 15,4-4 16-15,7-1 48 0,4-1-87 16,12-1-37-16,4-4 0 16,6-2 0-16,9-2 0 0,2-2 0 15,-3-1 0-15,3 2 0 0,-6-1 0 16,-1 3 0-16,1-2 0 0,-9 3 0 15,-4-1 0-15,-8 0 0 16,-8 3 0-16,-13 0 0 0,-8 2 0 16,-13 0 0-16,-5 2 0 0,-5 1 0 15,-6 0 0-15,0 0 0 0,0 0 0 16,0 0 0-16,0 0 0 0,0 0 0 16,-4 1 0-16,4-1-1405 15,4-1-724-15,0-8-2157 0</inkml:trace>
  <inkml:trace contextRef="#ctx0" brushRef="#br1" timeOffset="135699.65">8124 10644 1984 0,'0'0'801'0,"0"0"-705"0,0 0 228 0,0 0 184 15,0 0-132-15,0 0 129 0,0 0 167 16,0 0-364-16,0 0-48 0,0 0 136 16,4 4-220-16,-4-4-36 0,0 0 189 15,0 0-93-15,2 0-4 0,-2 0 220 16,4-4-204-16,0 0-99 16,-4-7-149-16,2-6 0 0,2-3 0 15,-4-5 0-15,5-3 0 0,-3-3 0 16,2-3 0-16,2-5 0 0,-2-4 0 15,6-6 0-15,1-4 0 0,1-5 0 16,5-6 0-16,-3 0 0 16,1 2 0-16,-5 2 0 0,0 3 0 15,-8 7 0-15,-2 7 0 0,-2 9 0 16,-6 5 0-16,-4 10 0 0,1 5 0 16,-5 9 0-16,5 5-1121 0,1 1-44 15,0 3-504-15</inkml:trace>
  <inkml:trace contextRef="#ctx0" brushRef="#br1" timeOffset="136398.92">8206 9709 4370 0,'0'0'152'0,"0"0"836"16,0 0-208-16,0 0-215 16,0 0 151-16,0 0-460 0,0 0-96 15,48-8 45-15,22 8-205 0,23 0 0 16,9-4 0-16,1 1 0 0,2-2 0 15,5 1 0-15,-3 0 0 16,-1 0 0-16,-9-1 0 0,-12 0 0 0,-21 2 0 16,-23-1 0-16,-18 2-9 15,-13 2-1115-15,-12-2-2646 0</inkml:trace>
  <inkml:trace contextRef="#ctx0" brushRef="#br1" timeOffset="137698.93">6757 10615 3681 0,'0'0'680'0,"0"0"-139"0,0 0 419 15,0 0-492-15,0 0-15 0,0 0 103 16,0 0-328-16,0 0-52 0,0 0 128 15,-26-2-159-15,26 1-145 0,0 0 0 16,6 0 0-16,6-5 0 0,13-3 0 16,6-3 0-16,6-1 0 0,0-3 0 15,1 2 0-15,-3 2 0 0,-4 1 0 16,-11 2 0-16,3 2 0 16,-13 2 0-16,-3 3 0 0,-3 1 0 15,-4 1 0-15,0-1 0 0,0-1 0 16,0 2 0-16,0 0 0 0,0 0 0 15,0 0 0-15,0 0 0 0,0 0 0 16,0 0 0-16,0 0 0 16,0 0 0-16,0 0 0 0,0 0 0 15,0 0 0-15,0 0 0 0,0 0 0 16,0 0 0-16,-4-1 0 0,4 1 0 16,0-2 0-16,0 2 0 0,0-1 0 15,0 1 0-15,0 0 0 16,0 0 0-16,0 0 0 0,0 0 0 15,0 0 0-15,0 0 0 0,-2 2 0 16,2 3 0-16,0 4 0 0,-5 10 0 16,-1 4 0-16,2 5 0 0,-2 2 0 15,2-2 0-15,0 3 0 0,4 1 0 16,0 1 0-16,0 1 0 16,0-2 0-16,2-4 0 0,0-2 0 15,2-5 0-15,-2-2 0 0,2-3 0 16,-4-6 0-16,4-3 0 0,-4-2 0 15,0-3 0-15,0 1 0 0,2-2 0 16,-2-1 0-16,0 0 0 16,0 0 0-16,0-2 0 0,0-2 0 15,0 0 0-15,0 1 0 0,0 1 0 16,0-1 0-16,0 2 0 0,-2 0 0 16,2 1 0-16,0-2 0 15,0 1 0-15,-4-1 0 0,4 1 0 16,0 0 0-16,-4-1 0 0,2 1 0 15,-2 0 0-15,4 0 0 0,-2 0 0 16,0 1 0-16,2 0 0 0,-2 0 0 16,2 0 0-16,0 0 0 0,-5 0 0 15,5 0 0-15,-2 0 0 0,-2 0 0 16,-2 0 0-16,-8 0 0 0,3 0 0 16,-9-3 0-16,3-1 0 15,-4-6 0-15,-5 1 0 0,-1-5 0 16,-2-3 0-16,2-5 0 0,4-1 0 15,2-1 0-15,1 3 0 0,3 1 0 16,7 5 0-16,0 4 0 16,3 5 0-16,5 2 0 0,0 2 0 15,-4 0 0-15,2 2 0 0,4 2 0 16,-6 2 0-16,6 3 0 0,2 1 0 16,8-1 0-16,11-2-841 15,-1-2-356-15,1-3-519 0</inkml:trace>
  <inkml:trace contextRef="#ctx0" brushRef="#br1" timeOffset="138166.1">6768 10624 4570 0,'0'0'632'16,"0"0"16"-16,0 0 553 0,0 0-649 0,0 0-152 0,0 0-211 0,37-22-189 16,-27 18 0-16,-4 2 0 15,1 0 0-15,1 1 0 0,-2 0 0 16,0 1 0-16,3 4 0 0,-3 5 0 15,-6 7 0-15,-4 5 0 0,-7 3 0 16,-1 0 0-16,-5 0 0 0,3-1 0 16,4-2 0-16,-1-7 0 0,5-3 0 15,6-5 0-15,0-3 0 0,12-2 0 16,13-4 0-16,8-8 0 16,9-6 0-16,-1-6 0 0,-4 1 0 15,-12 2 0-15,-8 3 0 0,-7 7 0 16,-10 5 0-16,0 1 0 15,-10 4 0-15,-5 3 0 0,-1 5 0 0,-5 5 0 16,6 2 0-16,7 0 0 16,4 1 0-16,4 0 0 0,4-1 0 15,9 0 0-15,1-2 0 0,3-2 0 16,-3-4-1333-16</inkml:trace>
  <inkml:trace contextRef="#ctx0" brushRef="#br1" timeOffset="161365.32">9883 9014 5670 0,'0'0'600'0,"0"0"-151"0,0 0 423 16,0 0-596-16,0 0-220 0,0 0-16 15,-8 54-12-15,8-16 100 0,0 4-55 16,0 2-73-16,4 4 0 0,-4 6 0 16,0 3 0-16,-6 3 0 15,-5-3 0-15,1-2 0 0,0-9 0 16,3-7 0-16,7-7-13 0,0-11-439 15,0-10-785-15,2-5-31 0,7-6-649 16</inkml:trace>
  <inkml:trace contextRef="#ctx0" brushRef="#br1" timeOffset="161699.16">10083 9364 5790 0,'0'0'508'0,"0"0"285"16,0 0-169-16,-16-33-320 0,12 33-131 16,0 0-173-16,-3 8 0 0,-5 9 0 15,-2 9 0-15,-1 5 0 0,3 3 0 16,1 0 0-16,7 2 0 0,-2-3 0 16,6-1 0-16,6-3 0 15,9-7 0-15,5-3 0 0,3-8 0 16,12-9 0-16,-2-3 0 0,9-11 0 15,-5-6 0-15,-6-2 0 0,-6-5 0 16,-13 0 0-16,-6 2 0 16,-6-1 0-16,-10-1 0 0,-2 0 0 0,-5 0 0 15,-4 4 0-15,1 2 0 16,5 7 0-16,9 6 0 0,0 5 0 16,6 1 0-16,0 0-833 0,0 2-516 15,0 5-352-15</inkml:trace>
  <inkml:trace contextRef="#ctx0" brushRef="#br1" timeOffset="162000.2">10387 9397 6114 0,'0'0'817'0,"0"0"-213"0,0 0 53 16,0 0-657-16,-4-34 0 15,-2 28 0-15,-9 2 0 0,-1 5 0 16,-1 11 0-16,-3 7 0 0,-1 7 0 15,5 3 0-15,-3 0 0 0,11 2 0 16,-1 2 0-16,9 1 0 16,11-1 0-16,3-5 0 0,9-5 0 0,2-6 0 15,6-9 0-15,-4-6 0 16,4-2 0-16,0-9 0 0,-9-7 0 16,3-5 0-16,-12-4 0 0,-3-4 0 15,-6-1 0-15,-4 0 0 16,-4-1 0-16,-2 4 0 0,0 2 0 15,-5 7 0-15,3 7 0 0,6 6 0 16,-2 5-665-16,4 0-520 0,-4 7-2104 0</inkml:trace>
  <inkml:trace contextRef="#ctx0" brushRef="#br1" timeOffset="162365.15">10544 9787 4610 0,'7'48'672'15,"-3"-1"372"-15,-2 10-655 0,-2-10-181 16,0-3 40-16,0-5-108 16,0-7 24-16,0-8 52 0,0-11-44 15,0-7 44-15,0-6-103 0,0-5-113 16,0-15 0-16,0-18 0 16,-2-20 0-16,-9-14 0 0,3-16 0 0,2-3 0 15,0-5 0-15,6 6 0 16,2 12 0-16,16 19 0 0,-1 19 0 15,4 13 0-15,-1 9 0 0,-3 4 0 16,-1 3 0-16,5 4 0 0,6 1 0 16,-2 5 0-16,2 1 0 0,-3 4 0 15,-1 6 0-15,-2 4 0 0,-1 5 0 16,-3 5 0-16,-3 2 0 0,-3-1 0 16,-9 1 0-16,-2-4 0 15,-13 0 0-15,-5-3 0 0,-5 0 0 16,-8-6 0-16,-2-3 0 0,-8-5 0 15,3-5-881-15,7 0-1348 0,7-8-2725 16</inkml:trace>
  <inkml:trace contextRef="#ctx0" brushRef="#br1" timeOffset="163032.97">11597 9396 5390 0,'0'0'904'0,"0"0"-139"0,0 0 368 16,0 0-1133-16,-13-40 0 15,-1 32 0-15,-7 3 0 0,4 4 0 16,-3 1 0-16,5 9 0 0,-1 6 0 15,-1 7 0-15,3 5 0 0,-3 2 0 16,7 5 0-16,0-1 0 16,5-1 0-16,5-1 0 0,9-5 0 0,3-6 0 15,9-7 0-15,4-4 0 16,1-7 0-16,5-5 0 0,3-6 0 16,-10-9 0-16,3-4 0 0,-6-3 0 15,-9-4 0-15,-3 2 0 0,-7-1 0 16,-2-1 0-16,-7 0 0 15,1 1 0-15,-4 3 0 0,6 6 0 16,-2 9 0-16,6 5 0 0,-5 4 0 16,5 1 0-16,0 6-441 0,0 6-1396 15,5 0 369-15,-5 1-237 0</inkml:trace>
  <inkml:trace contextRef="#ctx0" brushRef="#br1" timeOffset="163283.76">11733 9409 4854 0,'0'0'752'16,"0"0"172"-16,17 57-351 16,-13-23-153-16,0 3 112 0,2-3-395 0,0-2-137 15,5-4 0-15,-1-4 0 16,0-8 0-16,1-6 0 0,-5-6 0 16,-2-3 0-16,6-3 0 0,-4-11 0 15,9-13 0-15,-5-10 0 0,3-5 0 16,-5-3 0-16,-2 0 0 15,4 2 0-15,3 0 0 0,-3 10 0 16,0 7 0-16,-1 11 0 0,-7 7 0 16,2 5 0-16,-4 2 0 0,0 4 0 15,4 8-917-15,-2-2-380 0,-2 5-2004 0</inkml:trace>
  <inkml:trace contextRef="#ctx0" brushRef="#br1" timeOffset="163681.75">11938 9568 4686 0,'0'0'960'0,"51"-4"-43"16,-24-4 267-16,0-5-739 16,-2-1-445-16,-9-2 0 0,-3 0 0 0,-3-3 0 15,-6 1 0-15,0-2 0 16,-4 2 0-16,-4 2 0 0,-6 4 0 16,0 3 0-16,-1 6 0 0,-1 3 0 15,-3 3 0-15,-1 9 0 0,1 7 0 16,-1 5 0-16,1 3 0 15,5-1 0-15,4 5 0 0,6-5-269 16,6 0-243-16,4-2 124 0,11-5 136 16,0-1 236-16,6-2 16 0,-3-2 28 15,3 0-24-15,-6-3 12 0,0-1-16 16,-5-3 0-16,-6-2 0 16,-3-3 4-16,-3-1 8 0,-4-1-12 15,0 0 592-15,0-3 168 0,-4-8-739 16,2-8-21-16,-3-7 0 0,1-9 0 15,2-2 0-15,2 1 0 0,0 3 0 16,6 4 0-16,1 7 0 16,3 3 0-16,0 5 0 0,1 3 0 15,3 3 0-15,9 0 0 0,12 1 0 16,8 1 0-16,13-3 0 0,-12 3-413 16,7-3-1440-16</inkml:trace>
  <inkml:trace contextRef="#ctx0" brushRef="#br1" timeOffset="164232.25">13184 9581 960 0,'0'0'2945'0,"0"-36"-2236"0,0 18 487 15,0 1-508-15,4-3-223 0,-4-1 219 16,0 0-364-16,0 1-95 0,-6 1-225 16,0 3 0-16,-5 6 0 0,-3 6 0 15,0 6 0-15,-7 12 0 0,2 9 0 16,-1 7 0-16,-1 7 0 0,6-1 0 16,9-1 0-16,0-3 0 15,6-2 0-15,6-6 0 0,9-4 0 16,1-9 0-16,5-6 0 0,2-5 0 15,1-9 0-15,-3-6 0 0,2-4 0 16,-7-2 0-16,-5-2 0 16,3 3 0-16,-8 3 0 0,3 3 0 0,-7 6 0 15,2 5 0-15,-4 3 0 16,2 2 0-16,6 11 0 0,-2 12 0 16,1 3 0-16,-3 4 0 0,0-3 0 15,-2-4 0-15,2-5 0 0,2-4 0 16,5-7-9-16,3-9-1531 15,-1-5-289-15,-3-7-700 0</inkml:trace>
  <inkml:trace contextRef="#ctx0" brushRef="#br1" timeOffset="164433.74">13560 8864 7047 0,'0'0'540'0,"0"0"-48"16,0 0-379-16,-14 51-113 0,4-8 0 15,3 11 0-15,1 3 0 0,2 3 0 16,4 6 0-16,-4 5 0 16,-2 5 0-16,-5-2 0 0,-1 0 0 0,-3-6 0 15,5-11 0-15,4-8 0 16,2-16 0-16,4-14-301 16,6-14-731-16,4-5-201 0,1-15-1852 0</inkml:trace>
  <inkml:trace contextRef="#ctx0" brushRef="#br1" timeOffset="164615.67">13639 9009 5366 0,'0'0'1397'16,"0"0"-689"-16,0 0-84 0,0 0-527 15,10 58-97-15,-14-12 0 0,0 6 0 16,-2 3 0-16,0 6 0 0,6 2 0 16,-5 4 0-16,3-2 0 15,-2-3 0-15,0-6 0 0,4-4 0 16,0-8 0-16,4-10 0 0,9-10 0 15,1-12-1501-15,3-12-1545 0</inkml:trace>
  <inkml:trace contextRef="#ctx0" brushRef="#br1" timeOffset="165133.2">14641 9167 1728 0,'0'0'2577'0,"27"-53"-1540"0,-16 22-189 15,-5 2 133-15,-6-1-585 16,0-1-184-16,-6 1-32 0,-9 2-176 16,1 0 16-16,-9 0 16 0,-2 5-32 15,-2 2 12-15,-6 7 32 16,2 6-32-16,0 5-8 0,-2 3 48 0,-2 7-48 15,2 6 9-15,-6 5-17 16,1 4 0-16,5 3 0 0,2 1 0 16,11 0-17-16,3 1 17 0,7 2-8 15,6 3-4-15,8 5 12 0,8 5 12 16,9 4 13-16,14 2-25 0,2 1 0 16,0 4 0-16,1 0 0 15,-7-4 0-15,-7-1 0 0,-1-3 0 16,-8-3 0-16,-9-2 0 0,-2-2 0 15,-4-5 0-15,-4-2 0 0,-6-6 0 16,-1-9-73-16,-5-9-915 16,5-5-277-16,-3-8-2881 0</inkml:trace>
  <inkml:trace contextRef="#ctx0" brushRef="#br1" timeOffset="165284.01">14203 9516 5878 0,'0'0'584'0,"0"0"-51"0,42-24 423 15,-7 12-715-15,-2 0-241 0,2 2 0 16,-2 0 0-16,2 3 0 0,2 2 0 16,-4 1 0-16,5 0 0 0,-7 2-49 15,-5 0-1047-15,-11 0-241 0</inkml:trace>
  <inkml:trace contextRef="#ctx0" brushRef="#br1" timeOffset="165499.1">14602 9685 4229 0,'0'0'1321'0,"0"0"-573"16,0 0-207-16,0 0 91 0,0 0-236 0,0 0-71 15,0 0-325-15,0 0 0 16,0-59 0-16,0 25 0 0,8-1 0 16,-1 3 0-16,3 4 0 0,0 4 0 15,7 2 0-15,-7 6 0 0,5 3 0 16,-5 5 0-16,-4 3 0 15,4 4 0-15,1 1 0 0,-1 5-81 16,1-1-1159-16,-1 1-465 0</inkml:trace>
  <inkml:trace contextRef="#ctx0" brushRef="#br1" timeOffset="165815.49">14817 9543 5118 0,'0'0'1408'0,"0"0"-643"0,41-19-169 15,-26 8-291-15,-3-2-305 0,-1-2 0 16,3-3 0-16,-1-3 0 16,1-2 0-16,0-1 0 0,-1 0 0 0,-3 0 0 15,-4 5 0-15,-1 1 0 16,-1 4 0-16,-4 2 0 0,-4 2 0 16,-1 3 0-16,-1 2 0 15,-4 2 0-15,-7 3 0 0,-3 5 0 16,-1 8 0-16,-6 6 0 0,-4 9 0 15,-2 7 0-15,-2 3 0 0,-2 4 0 16,10 1 0-16,6 0 0 0,11-5 0 16,10-4 0-16,10-3 0 0,13-5 0 15,2-7 0-15,12-6 0 0,0-5 0 16,9-3 0-16,-7-5 0 16,2-2 0-16,-10-3 0 0,-6-5-1565 0</inkml:trace>
  <inkml:trace contextRef="#ctx0" brushRef="#br1" timeOffset="166348.76">15152 9410 2136 0,'0'0'2606'16,"0"0"-1870"-16,2-41 28 0,-2 30 185 16,0 2-589-16,0 2-152 15,-2 3 56-15,-2-1-120 0,-2 4-119 16,2 0-25-16,-7 2 0 0,-5 11 0 15,-5 8 0-15,-2 6 0 0,-2 6 0 16,9-1 0-16,-1 1 0 16,3-4 0-16,10-4 0 0,4-5 0 15,4-6 0-15,10-7 0 0,5-4 0 16,2-3 0-16,3-8 0 0,-1-7 0 16,2-2 0-16,-4-2 0 15,-5-1 0-15,1 1 0 0,-9 2 0 0,-2 6 0 16,-2 5 0-16,-4 3 0 15,0 4 0-15,0 5 0 0,-10 13 0 16,-4 15 0-16,-7 12 0 0,-2 9 0 16,-2 6 0-16,-2 2 0 0,3 4 0 15,-3-1 0-15,6-3 0 0,9-10 0 16,3-8 0-16,14-12 0 16,11-11 0-16,5-6 0 0,10-13 0 15,4-8 0-15,4-9 0 0,3-11 0 16,-5-5-253-16,-10 5-2112 0,-3-5-2945 0</inkml:trace>
  <inkml:trace contextRef="#ctx0" brushRef="#br1" timeOffset="166815.32">15332 9358 2561 0,'0'0'1600'0,"0"0"-1027"0,14-40 47 0,-14 36 745 0,0 3-653 0,0 1-188 15,-4 1-287-15,2 11-237 16,-6 10 0-16,2 7 0 0,1 7 0 16,5 0 0-16,5 1 0 0,1 0 0 15,8-3 0-15,3-3 0 0,4-5 0 16,5-7 0-16,5-8 0 15,-4-8 0-15,0-4 0 0,0-13 0 16,-6-7 0-16,-7-7 0 0,-4-1 0 16,1-6 0-16,1 2 0 0,-8-4 0 15,3 2 0-15,-3-3 0 0,0 4 0 16,-4 7-37-16,0 5-955 0,0 8-1237 16,0 7-272-16</inkml:trace>
  <inkml:trace contextRef="#ctx0" brushRef="#br1" timeOffset="167117.26">15594 9496 4874 0,'0'0'520'15,"0"45"64"-15,0-22 113 0,7-4-513 16,1-2-104-16,-2-9-12 0,0-2-68 16,5-6 100-16,-3-6 280 0,2-8-60 15,3-5 32-15,-7-7-319 16,2-1-33-16,-2-6 0 0,0-4 0 15,5 0 0-15,-1 2 0 0,0 9 0 16,1 12 0-16,-5 7 0 0,-2 7 0 16,0 5 0-16,-2 8 0 0,2 11 0 15,3 4 0-15,-7 5 0 0,0 2 0 16,0-5 0-16,-2 1 0 0,2-2 0 16,0-4 0-16,2-4 0 15,2-8 0-15,2-4 0 0,-2-5 0 16,0-2 0-16,2-2 0 0,1-4 0 15,3-9-81-15,-4 1-1339 0,2-5-1066 16</inkml:trace>
  <inkml:trace contextRef="#ctx0" brushRef="#br1" timeOffset="167733.4">15704 9537 3937 0,'0'0'1205'0,"0"0"232"0,0 0-733 0,0 0-116 0,0 0-267 16,0 0-321-16,47-26 0 16,-24 12 0-16,2-2 0 0,-4 1 0 15,-5-2 0-15,-5 0 0 0,-1-2 0 16,-4-2 0-16,-6 0 0 0,0-3 0 15,-6 2 0-15,-4-2 0 0,-1 5 0 16,-5 7 0-16,1 7 0 16,-3 6 0-16,-7 12 0 0,4 9 0 15,-4 10 0-15,-2 9 0 0,7 4 0 16,9 1 0-16,9 0 0 0,9-3 0 16,9-8 0-16,9-4 0 15,12-7 0-15,0-6 0 0,5-7 0 0,-1-3 0 16,-8-6 0-16,-8-3-33 15,-4-6-895-15,-11-1-325 0,-4-2-2132 0</inkml:trace>
  <inkml:trace contextRef="#ctx0" brushRef="#br1" timeOffset="168049.1">15989 9424 5930 0,'0'0'476'0,"0"0"-71"16,-16 43 451-16,9-20-331 0,-3 2-525 15,6-3 0-15,-2 2 0 0,6-4 0 16,0-4 0-16,0-2 0 16,4-6 0-16,-2-5 0 0,2-1 0 15,0-2 0-15,5-5 0 0,1-12 0 16,0-10 0-16,9-8 0 0,-3-6 0 16,-1 2 0-16,1 1 0 15,-3 5 0-15,-3 9 0 0,0 10 0 16,-5 8 0-16,-3 5 0 0,0 3 0 15,4 10 0-15,0 8 0 0,0 8 0 16,-2 4 0-16,1-3 0 0,-3-4 0 16,-2 0 0-16,4-5 0 0,2 0 0 15,-6-2 0-15,4-3 0 0,0-3 0 16,-2-5 0-16,2-3-949 16,3-4-2257-16</inkml:trace>
  <inkml:trace contextRef="#ctx0" brushRef="#br1" timeOffset="168283.84">16425 9339 6947 0,'0'0'1084'0,"0"0"-923"0,-33-40-161 15,23 36 0-15,-5 4 0 16,-1 5 0-16,-5 8 0 0,1 6 0 16,-7 6 0-16,6 3 0 0,0 5 0 15,5 2 0-15,5-2 0 0,9 0 0 16,2-5 0-16,11-5 0 15,5-3 0-15,11-4 0 0,4-8 0 16,6-7 0-16,-4-1 0 0,5-8 0 16,-9-4 0-16,-7-1-93 0,3-4-1576 15,-12 5 5-15,-3-3-397 0</inkml:trace>
  <inkml:trace contextRef="#ctx0" brushRef="#br1" timeOffset="168415.47">16525 9460 5198 0,'0'0'1981'0,"0"0"-1125"0,0 0-699 16,0 0-157-16,0 0 0 0,0 0 0 15,0 0 0-15,-27 55 0 16,23-30 0-16,1-2 0 0,3-3 0 16,0-1 0-16,0-3 0 0,0-6 0 15,0-5-849-15,3-4-2381 0</inkml:trace>
  <inkml:trace contextRef="#ctx0" brushRef="#br1" timeOffset="168548.33">16661 9076 7979 0,'0'0'213'0,"0"0"-213"0,0 0 0 16,0 0 0-16,0 0 0 0,0 0 0 15,-21 36 0-15,21-6-125 0,4 2-1848 16,3-10 208-16,-1 0-123 0</inkml:trace>
  <inkml:trace contextRef="#ctx0" brushRef="#br1" timeOffset="168815.16">16624 9518 6382 0,'0'0'36'0,"0"0"373"16,47 29 779-16,-16-21-1011 0,2-8-177 16,-2-5 0-16,0-5 0 15,-4-5 0-15,-6 0 0 0,-7-4 0 16,-3-4 0-16,-11-2 0 0,-4-3 0 16,-7 2 0-16,-1 4 0 15,-7 6 0-15,3 10 0 0,1 6 0 0,-7 5 0 16,1 8 0-16,0 7 0 15,-6 4 0-15,5 7 0 0,-1 4 0 16,6 3 0-16,7 2 0 0,10-5 0 16,14-3 0-16,11-8 0 0,4-6 0 15,10-6 0-15,-1-6-357 0,1-6-723 16,-2-7 135-16,-2-6 109 16,-8-1-485-16,-2-2-1584 0</inkml:trace>
  <inkml:trace contextRef="#ctx0" brushRef="#br1" timeOffset="169115.58">17122 9339 6707 0,'0'0'1232'0,"0"0"-979"15,-41-28-253-15,24 18 0 0,-2 5 0 16,1 2 0-16,-1 3 0 0,3 0 0 16,1 6 0-16,3 2 0 15,2 5 0-15,10 2 0 0,0 4 0 0,10 4 0 16,6 1 0-16,1 3 0 15,8-1 0-15,-3-1 0 0,-1 0 0 16,4-3 0-16,-4 0 0 0,-5-2 0 16,1-1 0-16,-1-1 0 0,-7-3 0 15,-5-2 0-15,-2-3 0 0,-2-2 0 16,-4-1 0-16,-9 0 0 16,-8-1 0-16,1 1 0 0,-7-3 0 15,6-3 0-15,-4 0 0 0,3-1 0 16,1 0 0-16,5-1 0 0,-5 1 0 15,6 0 0-15,3 1-637 0,-2 0-1188 16</inkml:trace>
  <inkml:trace contextRef="#ctx0" brushRef="#br0" timeOffset="204198.52">2859 11597 2501 0,'0'0'1152'0,"0"0"-287"0,0 0 99 15,0 0-356-15,0 0-196 0,0 0 193 16,0 0-261-16,0 0-64 0,0 0 152 16,0 0-403-16,0 0-29 0,-11-3 0 15,3 5 0-15,0-1 0 0,-2 5 0 16,-5-1 0-16,-1 3 0 0,-1 1 0 16,3 1 0-16,-3-1 0 15,7 1 0-15,-7 0 0 0,5-1 0 16,-1 4 0-16,-3-1 0 0,-1 3 0 15,3 2 0-15,-5 2 0 0,3 0 0 16,-1 0 0-16,1 4 0 16,-5 0 0-16,0 7 0 0,1 0 0 15,3-1 0-15,1 3 0 0,-1-1 0 16,5-1 0-16,-1 1 0 16,3 0 0-16,0 0 0 0,-1 0 0 15,5 0 0-15,0-1 0 0,4-2 0 16,0-2 0-16,2 0 0 0,4-1 0 15,4 1 0-15,2 0 0 0,5-1 0 16,-1 4 0-16,5 0 0 0,2 2 0 16,3 0 0-16,-3 2 0 0,-2 1 0 15,1 2 0-15,-1-2 0 16,-9 3 0-16,1 1 0 0,-7 1 0 16,-4 1 0-16,-2 2 0 0,-9 2 0 15,-1 0 0-15,-9-1 0 0,-1 3 0 16,-1 0 0-16,-4-1 0 15,-2 0 0-15,-2-3 0 0,2-1 0 16,-2-3 0-16,2-5 0 0,-2-3 0 16,4-2 0-16,2-3 0 0,9-1 0 15,1-1 0-15,9-5 0 0,4 0 0 16,2-3 0-16,6-1 0 16,7-2 0-16,3-1 0 0,5-1 0 15,0-2 0-15,-1 0 0 0,5 0 0 16,-6 2 0-16,3-1 0 0,-1 2 0 15,2 2 0-15,-7 1 0 0,3 1 0 16,-2 1 0-16,-1 3 0 0,-1 1 0 16,-3 1 0-16,2 3 0 15,-5 2 0-15,-1 2 0 0,-4 4 0 16,-2 3 0-16,-2 1 0 0,-10 4 0 16,-3 2 0-16,-1 1 0 0,-3-2 0 15,1 0 0-15,-1 1 0 0,3-1 0 16,-1 4 0-16,1-1 0 15,4 2 0-15,1 3 0 0,1 0 0 16,6-2 0-16,2-1 0 0,4-2 0 16,9-5 0-16,7-2 0 15,1-4 0-15,0-3 0 0,1-3 0 16,-1-1 0-16,2 0 0 0,-3-1 0 16,1 1 0-16,-2 3 0 0,-3-1-637 15,-5-7-636-15,-7 1-595 0</inkml:trace>
  <inkml:trace contextRef="#ctx0" brushRef="#br0" timeOffset="210565.01">3159 14064 2621 0,'0'0'1084'0,"-36"-6"209"0,20 5-373 0,10 1-263 16,-5 0 75-16,7 0-332 15,0 0-108-15,2 0-99 0,-2 1-193 16,2-1 0-16,0 0 0 0,2 0 0 16,0 0 0-16,0 1 0 0,0 4 0 15,2-1 0-15,4 1 0 16,0 5 0-16,11-2 0 0,8 3 0 16,10-3 0-16,8-2 0 0,1-1 0 15,1-4 0-15,7-1 0 0,-3 0 0 16,3-1 0-16,-7-1 0 0,-5 2 0 15,-9 0 0-15,-4 0 0 0,-7 0 0 16,-5 2 0-16,-9-1 0 0,-2 2 0 16,2-3 0-16,-6 1 0 15,0 0 0-15,2-1 0 0,-2 0 0 16,0-2 0-16,-2-1 0 0,-4-1 0 16,2 0-1521-16,-2 0-156 0,-3-2-584 15</inkml:trace>
  <inkml:trace contextRef="#ctx0" brushRef="#br0" timeOffset="211148.52">3458 13974 4005 0,'0'0'733'0,"0"0"75"0,0 0 485 0,0 0-765 0,0 0-140 16,0 0-56-16,0 0-268 0,0 0-23 16,-4 37-41-16,4-15 0 0,4 3 0 15,-4 1 0-15,0-1 0 0,0 0 0 16,-6 0 0-16,2 1 0 15,-2-3 0-15,2-2 0 0,-3-4 0 16,1-4 0-16,2-4-917 0,4-5 4 16,0-2-247-16,0-2-2010 0</inkml:trace>
  <inkml:trace contextRef="#ctx0" brushRef="#br0" timeOffset="211915.38">3485 13976 2689 0,'0'0'736'0,"0"0"68"15,0 0 457-15,0 0-649 0,0 0-91 16,0 0 235-16,0 0-352 15,0 0-124-15,0 0-151 0,0 0-129 16,-25-7 0-16,34 21 0 0,1 4 0 16,4 3 0-16,5 3 0 0,0-3 0 15,-3 1 0-15,3-2 0 16,-1-2 0-16,-5-3 0 0,1-2 0 16,-3-2 0-16,-1-4 0 0,-4-1 0 15,-2-3 0-15,-4-1 0 0,2-1 0 16,0 0 0-16,-2-1 0 0,0 0 0 15,0-1 0-15,0-3 0 0,0 2 0 16,-2-2 0-16,2-1 0 0,0 2 0 16,0 1 0-16,0-2 0 15,-2 3 0-15,2 0 0 0,0 0 0 16,0 0 0-16,0 1 0 0,0 0 0 16,0 0 0-16,0 0 0 0,0 0 0 15,0 0 0-15,0 0 0 0,0 0 0 16,-4 0 0-16,0 2 0 15,-4 1 0-15,-7 3 0 0,-1 3 0 16,-5 0 0-16,5 3 0 0,-5-2 0 16,4 0 0-16,3 1 0 0,-1-3 0 15,3-1 0-15,4-1 0 16,6-1 0-16,-3-3 0 0,5-1 0 16,0 0 0-16,0-1 0 0,0 0 0 15,0 0 0-15,0-2 0 0,5-4 0 16,-3 1 0-16,6-2 0 0,-6 0 0 15,6 0 0-15,-1 0 0 0,-3 3 0 16,2 1 0-16,0 0 0 16,0 2 0-16,3 0 0 0,-7 0-41 15,2 1-123-15,0-1 136 0,-4-1 28 16,2-2 40-16,-2 0-28 0,2-1-4 16,-2-2 92-16,0-2-27 0,0-3-73 15,0 0 0-15,0 2 0 0,2 1 0 16,2 5 0-16,-4 0 0 0,0 3 0 15,0-1 0-15,2 1 0 16,0 0 0-16,-2 1 0 0,0 0 0 16,0 0 0-16,0 1 0 0,0 2 0 15,0 1 0-15,0-1-413 16,0 1-431-16,-2 0-557 0</inkml:trace>
  <inkml:trace contextRef="#ctx0" brushRef="#br0" timeOffset="-201098.18">21337 8218 1800 0,'0'0'56'0,"0"0"1781"15,0 0-1537-15,0 0-180 0,0 0-40 16,0 0-80-16,0 0 4 0,0 0-4 15,0 0-60-15,31-18-40 16,-31 18-240-16,6 0-20 0,-4 0 40 16,-2 0-601-16,0 0-727 0</inkml:trace>
  <inkml:trace contextRef="#ctx0" brushRef="#br0" timeOffset="-199781.68">21632 8071 3141 0,'0'0'356'0,"0"0"92"0,0 0 685 16,0 0-481-16,0 0-104 0,0 0 277 15,0 0-337-15,0 0-104 16,0 0-167-16,0 0-217 0,25 0 0 15,-35 0 0-15,-7 0 0 0,-14 0 0 16,-6 1 0-16,-10 5 0 0,-1-1 0 16,3-1 0-16,-1 0 0 0,1 0 0 15,1 0 0-15,5 1 0 0,6-1 0 16,2 1 0-16,16-1 0 0,5-1 0 16,8 1-353-16,2 0-355 15,6-1-5-15,5 1-891 0,3-2-161 16</inkml:trace>
  <inkml:trace contextRef="#ctx0" brushRef="#br0" timeOffset="-199415.01">21229 8092 5230 0,'0'0'788'0,"0"0"-115"15,0 0 203-15,0 0-528 0,0 0-96 16,0 0-227-16,0 0-25 16,0 0 0-16,35 57 0 0,-26-15 0 15,-5 3 0-15,-2 2 0 0,-2 2 0 16,0 2 0-16,0 0 0 0,0 1 0 15,-6 0 0-15,0-2 0 16,-3-2 0-16,1-2 0 0,0-3 0 16,2-4 0-16,-1-4 0 0,-1-5 0 15,6-3 0-15,-2-5 0 0,-2-7 0 16,4-4 0-16,0-5-201 0,2-3-647 16,0-2 147-16,0-1-215 0,0 0-1201 15,0-9-1292-15</inkml:trace>
  <inkml:trace contextRef="#ctx0" brushRef="#br0" timeOffset="-199248.32">21231 8867 6050 0,'0'0'1481'0,"58"-1"-820"16,-10-4-661-16,10 0 0 0,6 2 0 15,4 3 0-15,-2 0 0 0,-2 6 0 16,-6-1 0-16,-4-2 0 0,-2-2 0 15,-7-1 0-15,-4-3 0 16,-14-3-1489-16,-2-6-2453 0</inkml:trace>
  <inkml:trace contextRef="#ctx0" brushRef="#br0" timeOffset="-198363.64">22604 8090 3841 0,'0'0'308'0,"0"0"429"0,-43 1 183 0,40 3-420 0,-1 0-159 15,4 1 159-15,0 1-304 0,2 3-60 16,13 2 108-16,14 2-104 16,8-2 68-16,6-3-87 0,5-2-121 15,-3-2 0-15,-5-2 0 0,-1-1 0 16,-6-1 0-16,-4 1 0 0,-8-1 0 15,-7 0 0-15,-6 0 0 0,-1 0 0 16,-5 0 0-16,0 0 0 16,0-1 0-16,-2 1 0 0,2-1 0 15,-2-1 0-15,0-1 0 0,-2 1 0 16,2 0 0-16,0 1 0 0,-2-1 0 16,0 1 0-16,2 0-65 0,-2 0 33 15,2 1-16-15,0 0 40 0,-2 0-8 16,2 2-40-16,0 3 56 15,-2 2 0-15,2 3-8 0,0 6 8 16,0 9 36-16,4 2-16 0,2 1 56 16,2 1 25-16,0-2-101 0,3 3 0 15,-1 2 0-15,7 4 0 0,-3 3 0 16,1 3 0-16,1 1 0 16,-1-1 0-16,-1 0 0 0,-2-1 0 15,1-3 0-15,-3-2 0 0,5-4 0 16,-3-2 0-16,0-4 0 0,3-3 0 15,-3-2 0-15,1-7 0 16,-5-4 0-16,-4-4 0 0,0-1 0 16,-2-2 0-16,0-1 0 0,-2 0 0 15,0 0 0-15,0-1 0 0,-2-1 0 16,0 0 0-16,-6 0 0 0,-2 0 0 16,-11 0 0-16,-6 0 0 0,-12 0 0 15,0 0 0-15,-13-4 0 0,-8 3 0 16,-4-1 0-16,0 0 0 15,10 0 0-15,15-2 0 0,10 0 0 16,12-2 0-16,9-3 0 0,4 1 0 16,4-7-2854-16</inkml:trace>
  <inkml:trace contextRef="#ctx0" brushRef="#br0" timeOffset="-197231.56">23935 8435 3065 0,'0'0'1413'0,"0"0"-725"15,0 0 520-15,0 0-727 0,0 0-101 16,0 0 100-16,0 0-308 16,0 0 88-16,54-3-215 0,-9 6-45 15,3-1 0-15,-3-1 0 0,-1 0 0 16,-3 1 0-16,-8-1 0 0,-2-1 0 15,-10 0 0-15,-5 0 0 16,-5 0-737-16,-9 0-236 0,2 0-1420 16,-4 0-1064-16</inkml:trace>
  <inkml:trace contextRef="#ctx0" brushRef="#br0" timeOffset="-197031.65">23931 8582 4766 0,'0'0'384'0,"0"0"872"0,0 0-627 0,37 8-25 16,0-8-51-16,13-1-553 16,-2-2 0-16,-5 0 0 0,-2 1 0 15,-5 1 0-15,-8 1 0 0,1 0 0 16,-10 2-421-16,2-2-2768 0</inkml:trace>
  <inkml:trace contextRef="#ctx0" brushRef="#br0" timeOffset="-196181.33">28045 8264 4029 0,'0'0'589'0,"0"0"251"0,0 0-96 16,0 0-279-16,0 0 135 0,0 0-228 0,0 0-88 16,0 0-15-16,0 0-269 15,8-19 0-15,-14 18 0 0,-5 1 0 16,-5 0 0-16,-5 0 0 0,-6 0 0 15,-4 1 0-15,0 0 0 0,-4-1 0 16,-2 0 0-16,2 0 0 16,2 0 0-16,4 0 0 0,6 3 0 15,4-1 0-15,3 5 0 0,6-1 0 16,-1 0-293-16,5-1-123 0,2 1-557 16,0-4-27-16,0 7-249 0</inkml:trace>
  <inkml:trace contextRef="#ctx0" brushRef="#br0" timeOffset="-195831.78">27677 8332 5810 0,'0'0'769'0,"0"0"-297"0,0 0 196 15,0 0-664-15,0 0 16 0,-7 53 128 16,5-16-16-16,-2 8 37 0,2 2-169 16,2 3 0-16,0 6 0 0,0 1 0 15,0 2 0-15,0 0 0 0,2-4 0 16,-2-7 0-16,0-4 0 15,0-5 0-15,-2-6 0 0,-2-3 0 16,2-5 0-16,0-5 0 0,0-4 0 16,2-6 0-16,0-4-465 0,-2-3-239 15,2-3-589-15,0 0-84 16,4-9-535-16</inkml:trace>
  <inkml:trace contextRef="#ctx0" brushRef="#br0" timeOffset="-195114.3">27666 9033 3809 0,'0'0'673'0,"0"0"411"15,0 0-324-15,0 0-187 0,38-20 351 16,-10 16-555-16,3 4-369 0,7 2 0 16,1 3 0-16,0 3 0 0,3 0 0 15,-5-1 0-15,4 0 0 0,-2-2 0 16,3-1 0-16,3-2 0 15,3-2 0-15,-1-2-401 0,-7-2-940 16,-7-3-2949-16</inkml:trace>
  <inkml:trace contextRef="#ctx0" brushRef="#br0" timeOffset="-194464.86">28874 8237 2949 0,'0'0'1597'0,"0"0"-929"0,0 0-52 16,0 0 233-16,33 13-409 0,-4-4-32 15,6 2 168-15,6-4-487 16,0-1-89-16,3 1 0 0,-3-1 0 16,-2-2 0-16,-6 0 0 0,-8 1 0 15,-6 0 0-15,-7-2 0 0,-6 0 0 16,-1-1-233-16,-5 0-167 0,0 0 12 15,0 0 120-15,0 2-305 16,-2-1 85-16,-3-1 8 0,1 1-392 16,0-2 235-16,0 0 105 0,2-1-328 15,0 0-21-15,2 0 153 0</inkml:trace>
  <inkml:trace contextRef="#ctx0" brushRef="#br0" timeOffset="-194197.81">29270 8315 292 0,'0'0'1316'0,"0"0"-515"0,0 0 299 15,0 0-336-15,0 0-195 16,0 0 207-16,0 0-412 0,0 0-128 15,0 0 32-15,0-4 5 0,0 24 27 16,-2 5 176-16,2 6-268 0,0 4-24 16,2 4 81-16,3 6-265 0,-1 7 0 15,0 7 0-15,0 5 0 16,-2 1 0-16,0-3 0 0,0-6 0 16,4-6 0-16,1-8 0 0,-1-4 0 15,2-5 0-15,0-6 0 0,-1-7 0 16,-1-8 0-16,-2-5 0 15,-2-4 0-15,0-3 0 0,0 0 0 16,2-7 0-16,0-1 0 0,-2-2-121 16,0 1-207-16,1 4 52 0,-3-1-204 15,0 3 108-15,-3 1-29 0,-1 2-819 16,2 0-33-16,-4 0-219 0</inkml:trace>
  <inkml:trace contextRef="#ctx0" brushRef="#br0" timeOffset="-193997.95">29378 9046 4137 0,'0'0'997'0,"0"0"-37"0,0 0-371 16,0 0-33-16,0 0-8 0,-48 2-408 16,17 2-20-16,-8 2-16 0,-6 1-92 15,-3-1-12-15,-4 3 0 0,-3-3-12 16,-5 1 4-16,0 0-48 15,-2 1-228-15,18-1-400 0,5 0-1825 0</inkml:trace>
  <inkml:trace contextRef="#ctx0" brushRef="#br2" timeOffset="-190713.74">25496 8038 2124 0,'0'0'3258'0,"0"0"-2150"15,0 0 217-15,0 0-948 0,0 0-377 16,0 0 0-16,0 0 0 0,-37-17 0 16,4 21 0-16,-7 4 0 15,-5 4 0-15,-3 1 0 0,-1 0 0 16,-3 0 0-16,2-1 0 0,7-4 0 15,10-2 0-15,12-5 0 0,9-1 0 16,4 0 0-16,8-1-777 16,4-4-39-16,10 0-141 0,-1 1-616 15,9 0-87-15</inkml:trace>
  <inkml:trace contextRef="#ctx0" brushRef="#br2" timeOffset="-190398.3">25159 8011 3973 0,'0'0'2393'16,"0"0"-1704"-16,0 0 235 0,0 0-740 15,0 0-168-15,0 0-3 0,-41 59-13 16,30-23 0-16,5 5 0 0,4 0 0 15,2 3 0-15,0 6 0 0,2 3 0 16,-2 2 0-16,0 0 0 16,-4 4 0-16,-4 0 0 0,-3-2 0 15,-1-2 0-15,0-2 0 0,-3-4 0 16,1-4 0-16,3-3 0 0,1-6 0 16,2-7 0-16,1-3 0 0,3-7 0 15,2-6 0-15,2-5-549 0,0-3-768 16,0-5-99-16,2 0-229 0</inkml:trace>
  <inkml:trace contextRef="#ctx0" brushRef="#br2" timeOffset="-190214.1">24956 8885 5678 0,'0'0'1845'0,"0"0"-1176"0,0 0-669 16,44-9 0-16,-3 6 0 15,11 2 0-15,6 1 0 0,6 7 0 16,-2 2 0-16,4 0 0 0,-6-1 0 16,-2-1 0-16,-5-2 0 0,-3-4 0 15,-15-1-345-15,-2-7-2212 0</inkml:trace>
  <inkml:trace contextRef="#ctx0" brushRef="#br2" timeOffset="-189714.84">26472 7982 5906 0,'0'0'464'0,"0"0"-296"0,35 30 661 0,-15-14-493 0,3 1-28 16,2-6-127-16,6-2-181 15,6-4 0-15,4-3 0 0,3-2 0 16,-5-2 0-16,-2-2 0 0,-6-2 0 15,-8 1 0-15,-8 1 0 0,-5-1 0 16,-6 2-185-16,-4 0-823 16,0-1 139-16,-4 1-235 0,0 0-1225 15,-7 1-368-15</inkml:trace>
  <inkml:trace contextRef="#ctx0" brushRef="#br2" timeOffset="-189297.91">26868 8024 3749 0,'0'0'1293'0,"0"0"-153"0,0 0-163 16,0 0-665-16,-18 48-24 16,7-10 145-16,1 5-433 0,4 4 0 15,6-1 0-15,4 4 0 0,4 3 0 16,5 2 0-16,1 3 0 16,1 0 0-16,-3-2 0 0,1-1 0 15,-5-1 0-15,0-4 0 0,0-3 0 16,-1-5 0-16,-1-6 0 15,0-7 0-15,-2-11 0 0,-2-8 0 16,0-4 0-16,-2-5 0 0,0-1 0 16,0 0 0-16,2-4 0 0,-2-2 0 15,2 2 0-15,2-2-389 0,-1 3-259 16,-1-1 236-16,2 2 63 0,-4 0-187 16,2 1 468-16,-2-1 68 0,0 0 0 15,0-1-32-15,2 0-40 0,0-1-48 16,0-1 72-16,2 0 48 0,0 0 0 15,0-1 12-15,1 0-12 0,-5 2 324 16,2 0 172-16,-2 2 133 16,-5 1 563-16,-11 1-1171 0,-13 3-21 15,-12 4 0-15,-11 2 0 0,-6 2 0 16,-6-1 0-16,-8 2 0 16,-5-3 0-16,1-2 0 0,1-4 0 15,22-2 0-15,5-2-3931 0</inkml:trace>
  <inkml:trace contextRef="#ctx0" brushRef="#br3" timeOffset="-178081.7">28022 8194 3153 0,'0'0'2829'16,"0"0"-1768"-16,0 0-401 0,0 0-171 16,0 0-489-16,0 0 0 0,0 0 0 15,0 0 0-15,0 0 0 0,-25 19 0 16,4-12 0-16,-1-2 0 0,-7-4 0 15,2-1 0-15,-2 0 0 0,-2-6 0 16,4-3 0-16,4-3 0 16,3-1 0-16,5 2 0 0,5 4 0 15,2 2 0-15,3 4-605 0,3 1-640 16,-2 0-2100-16</inkml:trace>
  <inkml:trace contextRef="#ctx0" brushRef="#br3" timeOffset="-177564.17">27737 8243 5698 0,'0'0'832'0,"0"0"-123"0,0 0 244 16,0 0-953-16,0 0 0 0,0 0 0 15,0 0 0-15,0 0 0 0,-25 33 0 16,17 0 0-16,-1 9 0 0,5 3 0 15,4 1 0-15,0 6 0 0,4 2 0 16,0 2 0-16,-2 0 0 16,-2-2 0-16,-4-1 0 0,-2-2 0 15,-2-2 0-15,0-4 0 16,1-1 0-16,1-3 0 0,-2-3 0 16,4-3 0-16,0-4 0 0,2-4 0 15,2-7 0-15,0-3 0 0,0-4 0 16,2-6 0-16,0-4 0 15,-2-1 0-15,0-1 0 0,2-1 0 16,-2 0 0-16,4-4 0 0,-2-4 0 16,4-5 0-16,-2-2-493 0,3 1-391 15,-5 2 375-15,2 5 141 0,-2 2 152 16,-2 1 216-16,2 1 160 0,-2-1 677 16,0 1-241-16,0 0-72 0,0 1-171 15,2-1-353-15,0 0 0 0,4-2 0 16,9-3 0-16,9-3 0 0,10 1 0 15,7 2 0-15,6 2 0 16,5 4 0-16,0 2 0 0,6 0 0 16,0 4 0-16,4 1 0 0,4 3 0 15,0 1 0-15,-4 3 0 16,-6-3 0-16,-13-1 0 0,-18-2 0 16,-13-3 0-16,-10-3-3903 0</inkml:trace>
  <inkml:trace contextRef="#ctx0" brushRef="#br3" timeOffset="-176729.9">28863 8282 4418 0,'0'0'528'0,"0"0"160"0,0 0 192 16,0 0-347-16,0 0-57 0,0 0 88 15,0 0-459-15,0 0-105 0,56 13 0 16,-23-12 0-16,4 1 0 16,-2-1 0-16,1 0 0 0,-3 1 0 15,-2 0 0-15,-4 1 0 0,1-1 0 16,-1 3 0-16,-2-2 0 16,-2 1 0-16,-2 0 0 0,-5-1 0 15,-3 2 0-15,-5-3 0 0,-4 0 0 16,-2 0 0-16,0-1 0 0,-2 1 0 15,2 1 0-15,-2-2 0 16,0 0 0-16,0 1 0 0,-4 0 0 16,0 0 0-16,2 3 0 0,-4 2 0 15,1 6 0-15,-1 8 0 0,2 8 0 16,-2 4 0-16,2 3 0 0,-5 4 0 16,3 1 0-16,0 4 0 0,0 0 0 15,-2 0 0-15,-1-1 0 0,3-1 0 16,-2-3 0-16,2-2 0 0,2-2 0 15,1-2 0-15,3-2 0 16,0-3 0-16,7 0 0 0,3-3 0 16,2-4 0-16,3-2 0 0,1-3 0 15,-5-5 0-15,-3-5 0 16,-2-2 0-16,-4-3 0 0,0 0 0 16,-2-1 0-16,-4-1 0 0,-14-5 0 15,-20-2 0-15,-11-2 0 0,-13 0 0 16,-6 2 0-16,-1 1 0 15,-1 2 0-15,4 0 0 0,6 0 0 16,12 0 0-16,11-1 0 0,14-5 0 16,17-4 0-16,6 3-373 0,13-7-5278 0</inkml:trace>
  <inkml:trace contextRef="#ctx0" brushRef="#br3" timeOffset="-176114.91">28299 8467 2044 0,'0'0'4410'0,"0"0"-3933"0,14-50 23 0,-3 23 84 16,3-5-407-16,3-5-177 0,1-10 0 15,1-7 0-15,2-5 0 0,1-4 0 16,3 0 0-16,6 5 0 0,8 6 0 16,5 8 0-16,5 10 0 0,3 4 0 15,0 6 0-15,-1 3 0 0,-3 3 0 16,-5 4 0-16,-5 3 0 0,-9 3 0 15,-11 1 0-15,-5 0 0 0,-9 2-1906 16,-4-3-943-16</inkml:trace>
  <inkml:trace contextRef="#ctx0" brushRef="#br3" timeOffset="-175598.41">29304 6844 5086 0,'0'0'356'0,"14"-37"684"15,-8 26-231-15,-4 8-309 0,-2 2-99 16,0 1-401-16,0 5 0 0,0 12 0 16,0 15 0-16,-2 11 0 0,2 9 0 15,-2 6 0-15,2-1 0 0,-4 1 0 16,-2-1 0-16,-2-6 0 0,-5-5 0 15,1-3 0-15,-3-7 0 0,1-7 0 16,-1-6 0-16,3-8-429 0,4-5-1896 16,-3-9-424-16</inkml:trace>
  <inkml:trace contextRef="#ctx0" brushRef="#br3" timeOffset="-175397.96">29031 6767 7071 0,'0'0'672'16,"0"0"-223"-16,0 0-449 15,0 0 0-15,43-6 0 0,-4 4 0 16,9-1 0-16,4 3 0 0,-1 0 0 16,1 0 0-16,2 3 0 0,-3 0 0 15,-1 2 0-15,-5 0 0 0,-7-2 0 16,-14 0-1385-16,-9-2-1417 0</inkml:trace>
  <inkml:trace contextRef="#ctx0" brushRef="#br3" timeOffset="-174897.99">29649 7203 7095 0,'0'0'828'0,"0"0"-608"0,-6 44-171 0,3-10-49 15,-1 7 0-15,2 0 0 0,0 5 0 16,2 3 0-16,0-3 0 0,2 2 0 16,-2-6 0-16,0-1 0 0,-2-5 0 15,-6-1 0-15,-2-9 0 0,-3-6-797 16,1-8-1140-16,-1-10-788 0</inkml:trace>
  <inkml:trace contextRef="#ctx0" brushRef="#br3" timeOffset="-174748.57">29456 7467 6294 0,'0'0'477'0,"46"-15"7"16,-13 12 453-16,0 0-937 0,-2 1 0 15,-2 1 0-15,0 1 0 16,-4 0 0-16,2 3 0 0,-5 4 0 15,1 4-445-15,-2 0-1404 0,-7-3-184 16,-3-1 8-16</inkml:trace>
  <inkml:trace contextRef="#ctx0" brushRef="#br3" timeOffset="-174498.62">29868 7491 6647 0,'0'0'700'0,"0"0"145"15,-48-41-845-15,32 38 0 0,-1 6 0 16,-1 6 0-16,1 5 0 0,5 3 0 15,1 4 0-15,3 3 0 0,4 0 0 16,4 0 0-16,2-1 0 16,8-4 0-16,7-1 0 0,4-5 0 15,3-5 0-15,1-4 0 0,0-4 0 16,0-8 0-16,-5-3 0 0,-1-2 0 16,-7-1 0-16,-3-2 0 0,-1-2 0 15,-4-1 0-15,-4-3 0 16,0-4 0-16,-2-5 0 0,-4-1 0 15,2-2-341-15,0 6-2188 0,2 6-865 0</inkml:trace>
  <inkml:trace contextRef="#ctx0" brushRef="#br3" timeOffset="-174281.83">30095 7177 7931 0,'0'0'261'0,"0"0"-261"16,0 0 0-16,-10 47 0 0,6-10 0 16,0 7 0-16,4 4 0 15,0-4 0-15,2 3 0 0,0-1 0 16,-2-2 0-16,0 0 0 0,0-4 0 16,0-1 0-16,-4-7 0 0,-1-6 0 15,-5-9-1301-15,2-9-784 16,-2-8-1841-16</inkml:trace>
  <inkml:trace contextRef="#ctx0" brushRef="#br3" timeOffset="-174130.8">29942 7503 7183 0,'0'0'912'16,"56"-18"-815"-16,-15 14-97 0,-3 1 0 16,1 3 0-16,-2 0 0 0,-2 4 0 15,-4 2 0-15,-4 2 0 0,-4 4 0 16,-7 1-253-16,1 0-727 0,-7 0-889 15,-1-2 160-15,-1-2-132 0</inkml:trace>
  <inkml:trace contextRef="#ctx0" brushRef="#br3" timeOffset="-173881">30349 7571 3573 0,'0'0'1345'15,"0"0"223"-15,-28-41-807 0,13 29-233 16,1 4-111-16,-1 5-417 0,1 3 0 16,-3 0 0-16,3 7 0 0,1 0 0 15,3 1 0-15,4 0 0 16,6 1 0-16,0-2 0 0,4-2 0 15,8-2 0-15,5-1 0 0,3-2 0 16,3-2 0-16,-6-4 0 16,-1-2 0-16,1 0 0 0,-3 2 0 15,1 2 0-15,-5 3 0 0,-4 1 0 16,0 7 0-16,-1 11 0 0,-3 4 0 16,2 9 0-16,0-2 0 0,4-3 0 15,5-1 0-15,1-3 0 0,3-4 0 16,-1-9 0-16,-1-5-481 0,-3-6-904 15,-4-4 69-15,1-5-513 0</inkml:trace>
  <inkml:trace contextRef="#ctx0" brushRef="#br3" timeOffset="-173665.05">30670 7156 7083 0,'0'0'936'16,"0"0"-763"-16,0 0-173 0,-21 53 0 15,11-15 0-15,0 11 0 0,1 4 0 16,3-1 0-16,6 4 0 16,4 0 0-16,2-1 0 0,1-1 0 15,-3-5 0-15,-4-2 0 0,0-11 0 16,-4-5 0-16,-3-8 0 0,1-8 0 16,-4-6 0-16,-3-8 0 0,3-1-2090 15,-4-8-1011-15</inkml:trace>
  <inkml:trace contextRef="#ctx0" brushRef="#br2" timeOffset="-170314.54">25180 6739 3233 0,'0'0'2925'0,"0"0"-1616"15,0 0-693-15,0 0-507 0,0 0-109 16,6 43 0-16,-2-5 0 0,-2 6 0 15,-2 6 0-15,0-4 0 0,0 0 0 16,-2-2 0-16,2-2 0 16,-2-6 0-16,0-1 0 0,0-6 0 0,0-4 0 15,-2-7 0-15,-1-6-777 16,-1-5-2004-16,0-7-337 0</inkml:trace>
  <inkml:trace contextRef="#ctx0" brushRef="#br2" timeOffset="-170114.99">24882 6671 6995 0,'0'0'768'0,"0"0"-339"0,0 0-429 16,0 0 0-16,0 0 0 0,0 0 0 15,0 0 0-15,78 5 0 0,-16-5 0 16,7 0 0-16,-1 3 0 0,0 3 0 15,-4 5 0-15,-6 0 0 0,-6-1 0 16,-9-6 0-16,-14-1 0 0,-4-3-3122 16</inkml:trace>
  <inkml:trace contextRef="#ctx0" brushRef="#br2" timeOffset="-169514.55">25498 7057 3629 0,'0'0'1773'0,"0"0"-821"16,0 0-223-16,0 0 95 0,0 0-539 16,0 0-285-16,-12-33 0 15,3 20 0-15,-1-1 0 0,-2 4 0 16,-3 4 0-16,1 6 0 0,-1 5 0 16,1 4 0-16,-1 5 0 0,3 0 0 15,1 1 0-15,5 1 0 0,6-2 0 16,2 0 0-16,9 1 0 0,3 0 0 15,3-1 0-15,5-1 0 0,5 0 0 16,0 1 0-16,0-1 0 0,-2 0 0 16,-5-1 0-16,-7-2 0 15,-7-2 0-15,-4-1 0 0,-8 3 0 16,-4 0 0-16,-9 2 0 0,-2-1 0 16,-1-5 0-16,-1-3 0 0,0-3 0 15,2 0 0-15,5-6 0 16,4-1 0-16,1-2-477 0,3 2-784 15,4-2-507-15</inkml:trace>
  <inkml:trace contextRef="#ctx0" brushRef="#br2" timeOffset="-169215.07">25663 7203 5886 0,'0'0'1273'16,"0"0"-705"-16,0 0-103 0,44-19-465 15,-26 6 0-15,-1-2 0 0,-3-2 0 16,-3 3 0-16,-3-4 0 16,-2 1 0-16,0 2 0 0,-6 0 0 15,0 2 0-15,-6 2 0 0,-2 0 0 16,-5 3 0-16,-1 2 0 0,0 6 0 16,-3 1 0-16,-2 10 0 0,1 6 0 15,-3 5 0-15,0 4 0 16,5 4 0-16,3 1 0 0,9-2 0 15,4 0 0-15,17-6 0 0,4-3 0 16,10-3 0-16,8-5 0 16,6-4 0-16,3-3 0 0,-1-5 0 15,-3 0-693-15,-15 0-404 0,-4-5-2332 0</inkml:trace>
  <inkml:trace contextRef="#ctx0" brushRef="#br2" timeOffset="-168682">26035 7139 5778 0,'0'0'576'16,"-18"-39"-79"-16,7 20-177 0,-1 3-168 15,0 7 52-15,-1 3 72 0,3 5-148 16,0 1 16-16,1 6-27 0,1 3-117 16,0 4 0-16,2 3 0 15,3 0 0-15,3 0 0 0,0-3 0 16,7-4 0-16,3-3-37 0,2-2-103 16,5-4 48-16,-3-4 80 0,-1-4 0 15,1-3 24-15,-1-2-8 0,-3 1 12 16,-2 3-12-16,1 2-4 0,-5 2 0 15,0 3-8-15,0 1 8 16,0 1 0-16,2 4-56 0,3 13 56 0,-1 12-20 16,0 7 24-16,0 3-4 0,-1 1 84 15,-1-2-60-15,-2 0 24 16,-4 1 52-16,0 0-56 0,-6 0-7 16,-9 0-37-16,-5-4 0 0,-7 1 0 15,-4-6 0-15,-2-4 0 16,-3-6 0-16,1-7 0 0,2-8 0 15,0-5 0-15,4-8 0 0,2-7 0 16,3-9 0-16,3-8 0 16,6-4 0-16,5-1 0 0,8 2 0 15,6 7 0-15,9 3 0 0,9 1 0 16,7 5 0-16,6-1 0 0,5 2 0 16,5-2 0-16,-12 6 0 0,4-4-3222 0</inkml:trace>
  <inkml:trace contextRef="#ctx0" brushRef="#br2" timeOffset="-167848.41">26240 7097 5514 0,'0'0'148'0,"0"0"536"0,0 0-167 16,0 0-365-16,4 41-8 0,4-15 336 16,1 2-292-16,-3 1-44 0,0-7 77 15,-4 1-221-15,2-4 0 0,-4-5 0 16,0-7 0-16,0-2 0 0,2-3 0 15,-2-1 0-15,2-2 0 0,3-9 0 16,3-10 0-16,4-7 0 16,1-1 0-16,1-4 0 0,3 3 0 15,-3 1 0-15,1 3 0 0,-3 8 0 16,-6 7 0-16,-4 5 0 0,0 5 0 16,0 0 0-16,0 4 0 0,-2 9 0 15,3 8 0-15,-3 9 0 16,-3 2 0-16,-1-3 0 0,2-1 0 15,2-7 0-15,4-4 0 0,3-6 0 16,3-4 0-16,0-5 0 16,5-4 0-16,-1-7 0 0,3-4 0 15,-5-5 0-15,3 2 0 0,-3-3 0 16,-2 2 0-16,-1 1 0 0,-3 4 0 16,0 2 0-16,-2 5 0 0,-2 5 0 15,2 0 0-15,3 11 0 0,1 3 0 16,0 4 0-16,0 3 0 0,-1-4 0 15,3-3 0-15,-2-1 0 16,3-2 0-16,1-3 0 0,-2-2 0 0,1-2-1549 16,-5-3-172-16,0-1-568 0</inkml:trace>
  <inkml:trace contextRef="#ctx0" brushRef="#br2" timeOffset="-167332.06">26689 7256 6779 0,'0'0'984'0,"0"0"-555"0,0 0-429 0,0 0 0 15,35-22 0-15,-13 5 0 0,-1-1 0 16,-6-2 0-16,-7 2 0 16,-2-3 0-16,-4 1 0 0,-2 5 0 15,0 4 0-15,-4 5 0 0,0 6 0 16,-6 0 0-16,-7 9 0 0,-4 8 0 16,1 7 0-16,1 2 0 0,3 0 0 15,5 1 0-15,7-2 0 0,4-2 0 16,8-3 0-16,7-5 0 0,8-4 0 15,1-4 0-15,5-5 0 0,-2-4 0 16,0-5 0-16,-4-5 0 0,-5-1 0 16,-1-4 0-16,-3 1 0 15,-1-1 0-15,-5 7 0 0,-2 1 0 16,-4 6 0-16,2-1 0 0,-1 3 0 16,-1-1 0-16,2 0 0 0,0 2 0 15,-2 2 0-15,2 4 0 16,-2 4 0-16,-2 4 0 0,0 2 0 15,-4-2 0-15,2-6 0 0,-2-2 0 16,2-2 0-16,2-1 0 16,-2 0 0-16,2-1 0 0,0-2 0 15,4-2 0-15,4-9 0 0,9-6 0 16,1-3 0-16,5-1 0 0,-2 1 0 16,-3 2 0-16,-1 2 0 0,-7 5 0 15,-4 4 0-15,-4 4 0 0,0 2 0 16,-2 1 0-16,0 4 0 0,-2 10 0 15,0 8 0-15,0 6 0 0,2 0 0 16,0-2 0-16,6-4 0 0,5-5 0 16,1 0 0-16,3-9 0 15,-1-8 0-15,3-5-385 0,-5-4-811 16,-2-9-1902-16</inkml:trace>
  <inkml:trace contextRef="#ctx0" brushRef="#br2" timeOffset="-167148.2">27313 6724 6875 0,'0'0'1060'0,"0"0"-803"0,2 35-257 15,-2-8 0-15,-2 8 0 0,-2 7 0 16,0 4 0-16,4 4 0 0,0 4 0 16,10 2 0-16,2 2 0 0,1 0 0 15,-5-2 0-15,-4-4 0 0,-4-4 0 16,-6-7 0-16,0-10-1125 0,-5-9-2101 15</inkml:trace>
  <inkml:trace contextRef="#ctx0" brushRef="#br2" timeOffset="-166997.91">27224 7213 6819 0,'0'0'804'16,"50"-23"-235"-16,-9 16-569 0,0 0 0 15,9 3 0-15,-1 3 0 16,1 1 0-16,-4 3 0 0,-5 5 0 15,-8 0 0-15,-8-1-2598 0,-11 0-964 0</inkml:trace>
  <inkml:trace contextRef="#ctx0" brushRef="#br2" timeOffset="-166114.29">25370 7470 3773 0,'0'0'504'16,"45"-14"113"-16,-18 9 427 0,4 5-576 15,0 1-159-15,2 11 63 0,0 2-316 16,-4 5-36-16,0 4-8 16,-6 2-12-16,-2 4 0 0,-7 3 0 15,3 1 20-15,-7 5-20 0,2 1 108 16,1 3-40-16,-1 2 108 0,1 1 164 16,-3 2-240-16,0 4-32 0,1 5 52 15,-3 3-103-15,0 2-17 0,2 0 0 16,3-4 0-16,7-6 0 0,11-7 0 15,7-7 0-15,5-8 0 0,1-4 0 16,-9-5 0-16,-11-7-253 16,-9-6-2856-16</inkml:trace>
  <inkml:trace contextRef="#ctx0" brushRef="#br0" timeOffset="-162331.87">20597 7039 5490 0,'0'0'472'0,"0"0"-52"0,0 0 321 16,0 0-645-16,0 0-32 0,45 38 196 15,-28-2-92-15,1 4-32 16,-5 2 64-16,-3-4-184 0,-4-2 0 0,1 0 12 16,-7-2-24-16,0-3-8 15,-7-5-308-15,1-2-424 0,2-11-93 16,-4-2-1756-16</inkml:trace>
  <inkml:trace contextRef="#ctx0" brushRef="#br0" timeOffset="-162097.21">20425 6977 6418 0,'0'0'733'0,"0"0"-133"0,0 0-159 15,0 0-441-15,50-17 0 0,2 9 0 16,12-2 0-16,0 2 0 0,-4 1 0 15,-5 2 0-15,-5 4 0 16,-9 1 0-16,-5 1 0 0,-12 4 0 16,-9-3 0-16,-7 3-1109 0,-8-4-896 0</inkml:trace>
  <inkml:trace contextRef="#ctx0" brushRef="#br0" timeOffset="-161598.45">21016 7278 3693 0,'0'0'1737'0,"0"0"-288"15,0 0-665-15,0 0-428 0,0 0-183 16,0 0-173-16,-33-20 0 0,17 20 0 16,-3 3 0-16,3 9 0 0,-1 7 0 15,3 3 0-15,1 6 0 0,5 0 0 16,4 2 0-16,4-2 0 0,8 1 0 15,5-7 0-15,1-4 0 0,7-4 0 16,6-4 0-16,4-7 0 0,0-3-49 16,2-4-879-16,-13-2-337 15,1-4-3497-15</inkml:trace>
  <inkml:trace contextRef="#ctx0" brushRef="#br0" timeOffset="-161347.61">21205 7242 6579 0,'0'0'680'0,"0"0"56"16,-48-6-539-16,31 16-197 0,3 4 0 15,0 5 0-15,-3 5 0 0,13 2 0 16,-2-1 0-16,6 2 0 0,10-3 0 16,0-2 0-16,9-3 0 0,4-6 0 15,-3-5 0-15,5-5 0 0,-2-4 0 16,-2-8 0-16,-3-5 0 0,-5-1 0 15,-3-4 0-15,-4-3-77 16,0 0-551-16,-6-3-12 0,4 0 55 16,-4-1-915-16,0 7 247 0,0 0-288 0</inkml:trace>
  <inkml:trace contextRef="#ctx0" brushRef="#br0" timeOffset="-160932.14">21333 7453 5690 0,'0'0'568'0,"0"0"101"0,0 0 447 15,0 0-967-15,0 0-149 0,0 0 0 16,0 0 0-16,0 0 0 0,0 0 0 16,12-62 0-16,5 34 0 0,-1 5 0 15,1 3 0-15,-7 6 0 0,0 6 0 16,-3 2 0-16,-5 5 0 0,0 1 0 15,-2 1 0-15,4 6 0 16,-4 5 0-16,2 3 0 0,-2 2 0 16,0-4 0-16,2-1 0 0,0-6 0 15,2-2 0-15,0 0 0 0,0-3 0 16,1-1 0-16,5-1 0 0,-2-7 0 16,0-6 0-16,-3-3 0 0,3-2 0 15,-6 4 0-15,2 4 0 16,-2 4 0-16,0 2 0 0,0 4 0 15,-2 1 0-15,2 0 0 0,2 3 0 16,3 9 0-16,-3 8 0 16,6 1 0-16,-2 1 0 0,1-4 0 15,-1-4 0-15,-2 0 0 0,9-3 0 16,-3-4 0-16,-2-2 0 0,1-4-2374 16,-1-1-655-16</inkml:trace>
  <inkml:trace contextRef="#ctx0" brushRef="#br0" timeOffset="-160630.09">21767 6973 7059 0,'0'0'1020'15,"0"0"-907"-15,0 0-113 16,0 0 0-16,0 0 0 0,-42 38 0 16,30-6 0-16,-2 7 0 0,3 3 0 15,1-1 0-15,10 7 0 16,-2 0 0-16,2 1 0 0,8-2 0 15,2-3 0-15,5-6 0 0,6-6 0 16,1-8 0-16,3-8 0 16,-2-5 0-16,-5-5 0 0,-5-6 0 15,-3-8 0-15,-6-5 0 0,-4-4 0 16,0-1 0-16,-12 3 0 0,-3-1 0 16,-5 5 0-16,-5 1 0 0,6 5 0 15,-1 4 0-15,1 0 0 0,9 0 0 16,4-2 0-16,3 1 0 0,6-2-129 15,1 1-1283-15,8-8-569 0</inkml:trace>
  <inkml:trace contextRef="#ctx0" brushRef="#br0" timeOffset="-160464.62">21930 7329 2621 0,'0'0'4894'15,"0"0"-4217"-15,0 0-677 16,0 0 0-16,0 0 0 0,-12 53 0 15,8-26 0-15,-1-3 0 0,5-1 0 16,0-6 0-16,0 0 0 16,9-4 0-16,-7-2 0 0,4-8-1225 15,-4 0-1080-15</inkml:trace>
  <inkml:trace contextRef="#ctx0" brushRef="#br0" timeOffset="-160332.09">21998 7099 5650 0,'0'0'1237'16,"0"0"-745"-16,0 0-156 0,0 0-336 16,0 0-436-16,0 0-393 0,15 54-531 0,-9-29-2646 15</inkml:trace>
  <inkml:trace contextRef="#ctx0" brushRef="#br0" timeOffset="-160131.84">22046 7540 6158 0,'0'0'869'0,"0"0"296"0,0 0-1165 15,0 0 0-15,21-51 0 0,-9 20 0 16,7-1 0-16,-3 2 0 16,-1 10 0-16,-1 6 0 0,-6 6 0 15,-4 6 0-15,-2 2 0 0,3 5 0 16,-5 10 0-16,6 3 0 0,-2 6 0 16,-4-1 0-16,6-1 0 0,-2-3 0 15,2 0 0-15,1 0 0 0,-1-5 0 16,-2-2 0-16,2-5 0 0,-4-3-593 15,2-3-536-15,-2-1-275 0,3 0-1914 16</inkml:trace>
  <inkml:trace contextRef="#ctx0" brushRef="#br0" timeOffset="-159898.28">22238 7496 3537 0,'0'0'1169'16,"0"0"503"-16,0 0-1035 0,0 0-221 16,0 0 104-16,37-44-279 0,-10 25-241 15,4-1 0-15,-2-2 0 16,-6 3 0-16,-5-3 0 0,-7 3 0 15,-7-1 0-15,-4 2 0 0,-6 4 0 16,-5 3 0-16,-3 6 0 16,-1 5 0-16,-1 4 0 0,-1 8 0 15,3 3 0-15,-3 7 0 0,7 2 0 16,6 4 0-16,-2 3 0 0,6 1 0 16,4-1 0-16,6-3 0 0,7-7 0 15,1-3-677-15,1-7-47 0,6-8-857 16,-7-3 136-16,-3 0-332 0</inkml:trace>
  <inkml:trace contextRef="#ctx0" brushRef="#br0" timeOffset="-159714.73">22612 7293 2921 0,'0'0'3810'16,"-20"-33"-2610"-16,9 22-939 0,-1 8-261 15,-1 3 0-15,-3 8 0 16,1 6 0-16,-1 5 0 0,-1 5 0 15,5 1 0-15,4 2 0 0,8 0 0 16,4 2 0-16,8-5 0 16,3-4 0-16,3-6 0 0,1-7-405 15,-3-6-459-15,-3-1-105 0,-1-7-1480 0</inkml:trace>
  <inkml:trace contextRef="#ctx0" brushRef="#br0" timeOffset="-159548.7">22707 6904 7627 0,'0'0'520'0,"0"0"-475"0,0 0-45 16,4 45 0-16,-4 3 0 0,-4 11 0 15,0 5 0-15,-2 0 0 16,0-2 0-16,2-2 0 0,0 1 0 16,4-3 0-16,2-5-21 0,0-15-1163 15,2-6-2938-15</inkml:trace>
  <inkml:trace contextRef="#ctx0" brushRef="#br3" timeOffset="-149980.79">27753 10298 2617 0,'0'0'1624'0,"0"0"-675"16,0 0 171-16,0 0-587 15,0 0-73-15,0 0 216 0,0 0-463 16,0 0-213-16,8 1 0 0,-10-1 0 16,-2-1 0-16,-10 1 0 0,-15-2 0 15,-6 2 0-15,-9-3 0 0,1 2 0 16,4-1 0-16,6 0 0 0,6 2 0 15,12 0 0-15,7 0-181 16,8 5-479-16,0 5-124 0,8 2-533 16,-2-1 384-16,3-1-239 0</inkml:trace>
  <inkml:trace contextRef="#ctx0" brushRef="#br3" timeOffset="-149563.45">27569 10335 6378 0,'0'0'661'16,"0"0"492"-16,0 0-1153 15,0 0 0-15,0 0 0 0,0 0 0 16,-37 26 0-16,31 10 0 0,0 6 0 16,4 6 0-16,2 0 0 0,0 4 0 15,4 3 0-15,-4 3 0 0,0 2 0 16,-9 1 0-16,-3-1 0 15,-7 0 0-15,-1-5 0 0,1-5 0 16,0-3 0-16,3-3 0 0,4-5 0 16,-1-5 0-16,5-6 0 0,2-7 0 15,4-4 0-15,2-6 0 0,2-5 0 16,0-6 0-16,4-1 0 0,4-9-589 16,5-5 209-16,-3-4 316 15,-2 3 64-15,-1 6 112 0,-5 5 340 16,-2 5 17-16,-2 0-469 0,4 0 0 15,4 4 0-15,11 4 0 0,20 2 0 16,9 0 0-16,12-2 0 0,6-4 0 16,-2-2 0-16,2-2 0 0,0-6 0 15,-4-2 0-15,-2-2 0 16,-14 2-973-16,-3-4-5046 0</inkml:trace>
  <inkml:trace contextRef="#ctx0" brushRef="#br3" timeOffset="-148831.85">28923 10272 2649 0,'0'0'3681'0,"0"0"-2508"0,0 0-629 0,0 0-399 0,0 0-145 16,0 0 0-16,0 0 0 0,0 0 0 16,46 24 0-16,-9-16 0 0,4 2 0 15,-2-2 0-15,1-1 0 16,-5 1 0-16,-4-2 0 0,-8 0 0 15,-7-1 0-15,-6-2 0 0,-5 0 0 16,-3 0 0-16,0 2 0 0,-2 1 0 16,0 3 0-16,0 5 0 15,-2 1 0-15,2 3 0 0,-2-1 0 16,2-1 0-16,0 3 0 0,0 2 0 16,2 4 0-16,0 4 0 0,0 1 0 15,2 5 0-15,0 5 0 16,0 5 0-16,4 6 0 0,3 8 0 0,-3 3 0 15,5 4 0-15,-1 1 0 16,0-1 0-16,-1-4 0 0,-3-7 0 16,0-6 0-16,-2-8 0 0,3-7 0 15,-1-7 0-15,-2-6 0 0,-2-9 0 16,-2-4 0-16,-2-3 0 0,0-4 0 16,0-1 0-16,0 1 0 15,-4-1 0-15,-12-4 0 0,-19-7 0 16,-11-3 0-16,-12-5 0 0,-2-1 0 15,2 2 0-15,3 5 0 16,-1 2 0-16,6 5 0 0,3 4 0 0,3 2 0 16,-1 5 0-16,1 4 0 15,11-1-945-15,2 0-2101 0</inkml:trace>
  <inkml:trace contextRef="#ctx0" brushRef="#br2" timeOffset="-144648.4">25355 9940 4614 0,'0'0'1180'0,"0"0"-504"0,0 0-27 16,-45 20-453-16,12-7 8 0,-9 3 76 16,3-4-248-16,4-1-16 0,2-1-8 15,6-3 8-15,6-3-32 0,7-3-28 16,4 0-64-16,3-1 48 0,5-1-52 16,0-4-52-16,-2-3 20 0,2-3-480 15,2 0-81-15,0 2-39 16,0 4-1029-16,-2 0-632 0</inkml:trace>
  <inkml:trace contextRef="#ctx0" brushRef="#br2" timeOffset="-144281.47">25004 9999 3573 0,'0'0'2125'0,"0"0"-1365"15,0 0-251-15,0 0-153 16,-37 38-352-16,26-3-4 0,5 7 24 15,2 5-16-15,4-1 60 0,4 1 224 16,0 3-204-16,2 1-24 0,1 0-20 16,-5 1-24-16,-2 1-20 0,0-5 12 15,-4-3-4-15,-5-4-16 0,3-6-200 16,-4-3-260-16,-1-5 44 0,1-6-473 16,4-4 157-16,2-7 4 15,0-2-585-15,2-4 533 0,-3-2 211 16,5-2 577-16,0 1 857 0,0-1 91 15,0 0 285-15,9 0-577 0,3-2 0 16,7 0 169-16,8 2-321 0,6 0 20 16,4 3-323-16,4 4-201 0,9 2 0 15,2 3 0-15,3 5 0 16,3 2 0-16,-4-1 0 0,4-2 0 16,0-5 0-16,2-6 0 0,6-5 0 15,-15-4-677-15,3-8-3809 0</inkml:trace>
  <inkml:trace contextRef="#ctx0" brushRef="#br2" timeOffset="-143598.05">26496 9964 6442 0,'0'0'337'0,"0"0"347"0,0 0-40 16,40 6-559-16,-14 0-85 0,8 0 0 16,3-3 0-16,2-2 0 0,0-1 0 15,5 0 0-15,-7-3 0 0,-2-2 0 16,-10 2 0-16,-9-1 0 15,-7 2 0-15,-7 0-109 0,-2 0 109 16,0 2-8-16,0 0 0 0,-2 4-44 16,-5 6-16-16,1 8 28 0,-2 3 40 15,0 4 4-15,-3 0 20 16,5-1-24-16,0 1 48 0,0 4-36 16,2 6-12-16,2 3 20 0,0 4 0 15,2 7-20-15,2 2 88 16,4 5-48-16,-2 1-11 0,4-1-29 15,0-1 0-15,3-5 0 0,7-4 0 16,1-2 0-16,4-4 0 0,2-1 0 16,-5-4 0-16,1-4 0 0,-7-7 0 15,-1-4 0-15,-3-8 0 0,-4-3 0 16,-4-6 0-16,-2-2 0 0,0 0 0 16,0-1 0-16,-6-5 0 15,-8-7 0-15,-11-1 0 0,-12-1 0 16,-13 3 0-16,-8 5 0 0,-10 3 0 15,-6 3 0-15,-5 0 0 0,0 1 0 16,9 0 0-16,10-1 0 0,17-6 0 16,16-4 0-16,10 2-1085 15,7-7-1588-15</inkml:trace>
  <inkml:trace contextRef="#ctx0" brushRef="#br0" timeOffset="-140731.71">24123 10042 2533 0,'0'0'2361'16,"0"0"-1457"-16,0 0 141 0,0 0-709 15,0 0-112-15,35-6 72 16,-1 5-204-16,3 1-56 0,2 1-28 15,2 0 4-15,-1 2-24 0,-11-1-144 16,-5-2-340-16,-11 0 8 0,-5 0-1057 16,-4 0-112-16,-2 0-684 0</inkml:trace>
  <inkml:trace contextRef="#ctx0" brushRef="#br0" timeOffset="-140532.15">24115 10149 4650 0,'0'0'956'15,"37"1"193"-15,-6-1-201 16,6 1-459-16,1 2-489 0,3 0 0 16,0 1 0-16,-6-2 0 0,-6-1 0 15,-8 2-377-15,-6-2-1636 0,-7-1-464 16</inkml:trace>
  <inkml:trace contextRef="#ctx0" brushRef="#br0" timeOffset="-139881.85">21692 9689 4962 0,'0'0'552'16,"-35"-17"-64"-16,21 11 16 0,-1 4-35 15,3-1-353-15,2 2-8 0,-3 1 96 16,-1 0-96-16,-7 0-16 0,-6 4 12 16,-4-2-92-16,-6 3-12 0,-2-1 0 15,-1 2-12-15,3-1-216 0,0 1-660 16,10 3-149-16,6-5-308 15,7 2-2712-15</inkml:trace>
  <inkml:trace contextRef="#ctx0" brushRef="#br0" timeOffset="-139564.77">21283 9879 5490 0,'0'0'600'0,"-4"47"-47"0,4-19 83 15,4 4-492-15,-2-1-28 0,2 5 64 16,0-2-132-16,1 3 8 0,-5 2 100 16,0 2-68-16,-5 2 37 0,-1 0-125 15,-2 0 0-15,-2-2 0 0,1-2 0 16,-3-3 0-16,2-5 0 0,-3-7 0 16,5-4 0-16,2-8-241 0,4-4-151 15,0-5 40-15,2 0 24 16,0 0-285-16,4-2 249 0,6 3 364 15,11 0 8-15,1 1 96 0,7 0 228 16,11 2 369-16,7-2-225 0,9 0-28 16,10-2-227-16,0-3-221 15,-4 1 0-15,-4-1 0 0,-4-4 0 16,-6-3 0-16,1-3-477 0,-12 3-804 16,3-1-699-16</inkml:trace>
  <inkml:trace contextRef="#ctx0" brushRef="#br0" timeOffset="-138931.68">22660 9679 6150 0,'0'0'156'0,"0"0"217"0,0 0 511 0,0 0-652 16,0 0-144-16,0 0-40 15,0 0-48-15,0 0 0 0,0 0 48 16,64 28-36-16,-25-6 64 0,7 2 49 16,1-5-125-16,3 1 0 0,-5-6 0 15,-3-2 0-15,-11-5 0 0,-11-3 0 16,-9-2 0-16,-3-2 0 0,-6 0 0 16,-2 0 0-16,0 0 0 0,0 0 0 15,-4 0 0-15,-2 0 0 0,1 12 0 16,-3 7 0-16,0 8 0 15,2 5 0-15,-3 3 0 0,3-1 0 16,0-1 0-16,-4 4 0 0,6 0 0 16,-3 2 0-16,3 2 0 15,2 4 0-15,2 5 0 0,0 1 0 16,2 1 0-16,2-1 0 0,5-1 0 16,-7-5 0-16,6-6 0 0,-6-5 0 15,4-6 0-15,-2-7 0 16,1-2 0-16,-3-6 0 0,0-5 0 15,-2-4 0-15,0-2 0 0,-9-2 0 16,-11-3 0-16,-20-11 0 0,-15-5 0 16,-14-6 0-16,-3 0 0 0,-2 5 0 15,-5 4 0-15,3 4 0 0,5 3 0 16,16-1 0-16,15 3-321 0,15-3-3317 0</inkml:trace>
  <inkml:trace contextRef="#ctx0" brushRef="#br0" timeOffset="-137964.78">22315 8521 1376 0,'0'0'120'0,"0"0"-120"15,0 0-52-15,0 0-744 0</inkml:trace>
  <inkml:trace contextRef="#ctx0" brushRef="#br0" timeOffset="-135848.12">22323 8470 4882 0,'0'0'740'16,"0"0"-4"-16,43-2-15 0,-32 2-421 15,-3 0-20-15,-4 2-68 0,-2-1-208 16,-2 4 4-16,-4 1 28 0,-8 2-32 15,-13 2 12-15,-2-2 8 16,-2 0-12-16,2-3-12 0,6-2 24 16,1-2-8-16,5-1 16 0,3-1 113 15,6-2-145-15,1 0 0 0,5-2 0 16,0-1 0-16,3-5 0 0,5-3 0 16,0 2 0-16,-2 3 0 0,0 4 0 15,-1 1 0-15,-1 3 0 0,-2 0 0 16,2 1 0-16,-2 0 0 0,0 4 0 15,0-1 0-15,-2 1 0 16,4 0 0-16,-2-1 0 0,0-1 0 16,0-1 0-16,-2-1 0 0,5 0 0 15,-3 0 0-15,2 0 0 0,-2-3 0 16,0 0 0-16,0 1 0 16,0-1 0-16,-2 1 0 0,0 1 0 15,0 1 0-15,0 0 0 0,-4 0 0 16,0 0 0-16,0 0 0 0,-3 0 0 15,7 0 0-15,-4 0 0 16,-2 0 0-16,6-1 0 0,0 1 0 16,-2 0 0-16,0 0 0 0,0 0 0 15,-2 0 0-15,4 2 0 0,-2 4 0 16,0 2 0-16,-5 3 0 0,5 6 0 16,0 2 0-16,0-1 0 0,2 1 0 15,0-3 0-15,-2 2 0 0,2 1 0 16,0 0 0-16,0 0 0 0,0-1 0 15,0 1 0-15,0 3 0 16,-2-2 0-16,-4 3 0 0,2-1 0 16,0 1 0-16,0-1 0 0,-1 2 0 15,5-1 0-15,0-3 0 16,0-1 0-16,5-3 0 0,-1-1 0 16,0-3 0-16,-2-3 0 0,2-2 0 15,-2-2 0-15,0 0 0 0,0-1 0 16,0 2 0-16,-2 0 0 15,2-1 0-15,0-1 0 0,-2 0 0 16,2 0 0-16,-2 1 0 0,5-1 0 16,-3 1 0-16,0-2 0 0,0 1 0 15,2-3 0-15,-2 1 0 0,2-1 0 16,0-1 0-16,0 0 0 0,-2 0 0 16,7 0 0-16,-7 0 0 0,2 0 0 15,0 0 0-15,0 0 0 0,4 1 0 16,3 2 0-16,3 4 0 0,5 0 0 15,2 2 0-15,-1-1 0 16,3-2 0-16,2 2 0 0,0-1 0 16,4-1 0-16,2-1 0 0,2-2 0 15,4 1 0-15,0-1 0 16,2-1 0-16,3 0 0 0,-1 2 0 16,0-3 0-16,-1 2 0 0,3 0 0 15,-2 0 0-15,3 1 0 0,-1-3 0 16,3 3 0-16,-3-2 0 15,5 3 0-15,1-1 0 0,5-1 0 16,-2 0 0-16,3 0 0 0,1 0 0 16,2 1 0-16,2-3 0 0,-2 3 0 15,4-1 0-15,-2 1 0 0,-4 0 0 16,0-1 0-16,-5 1 0 0,1-1 0 16,-2 2 0-16,-1-3 0 0,1 2 0 15,1-2 0-15,3 0 0 0,2 1 0 16,0-3 0-16,4 1 0 0,0 0 0 15,2-1 0-15,-2 0 0 16,2 1 0-16,-2 0 0 0,-5 2 0 16,-1 0 0-16,0-2 0 0,-7 1 0 15,1-1 0-15,0-1 0 16,-3 1 0-16,3-1 0 0,-3 2 0 16,3-2 0-16,1 3 0 0,3-2 0 15,6 1 0-15,-2 0 0 0,4 0 0 16,-1 1 0-16,6 0 0 15,-1 0 0-15,0 0 0 0,0 0 0 16,0 0 0-16,0 1 0 0,-2 0 0 16,2 0 0-16,-2 0 0 0,2-1 0 15,2 1 0-15,2-1 0 0,5 1 0 16,-1-1 0-16,3 1 0 0,-1-2 0 16,3-1 0-16,1 0 0 0,-1 0 0 15,1-1 0-15,-1 0 0 0,-3-2 0 16,0 1 0-16,-3-1 0 0,-7 1 0 15,-2-1 0-15,-4 1 0 16,-5 0 0-16,-5 0 0 0,-3-1 0 16,1 0 0-16,-5 1 0 0,1 1 0 15,-3-1 0-15,-2-1 0 16,-2 2 0-16,2 0 0 0,3 0 0 16,-1 3 0-16,2 0 0 0,3 1 0 15,-3 2 0-15,0-1 0 0,1 1 0 16,-3-1 0-16,-6-1 0 15,-2 1 0-15,-4 0 0 0,-8-3 0 16,-7 0 0-16,-6 0 0 0,-4-1 0 16,-2-1 0-16,0 0 0 0,0 0 0 15,-2 0 0-15,0 0 0 0,0-1 0 16,0-1 0-16,2 2 0 0,0-1 0 16,2 1 0-16,0 0 0 0,2 0 0 15,-2 1 0-15,2 1 0 0,-1-1 0 16,-3 0 0-16,0 1 0 0,0 1 0 15,0-2 0-15,0 0 0 16,-3 2 0-16,1 1 0 0,-2 5 0 16,0 6 0-16,-2 6 0 0,4 6 0 15,2 2 0-15,0 2 0 16,4 2 0-16,6 5 0 0,3 2 0 16,3 5 0-16,-1 5 0 0,1 4 0 15,-3 1 0-15,-5 7 0 0,-6-1 0 16,-2 1 0-16,-2 0 0 15,-6-3 0-15,-3-3 0 0,1-4 0 16,0 3 0-16,-1-4 0 0,3-3 0 16,2 1 0-16,2-7 0 0,2-3 0 15,0-4 0-15,2-7 0 0,-2-4 0 16,-1-6 0-16,3-7 0 0,-2-4 0 16,2-4 0-16,0-3 0 15,0 0 0-15,-2 0 0 0,2-5 0 16,0-7 0-16,-2-6 0 0,-4-5 0 15,-2-2 0-15,-3-2 0 0,-5 2 0 16,-1-2 0-16,1 0 0 0,-1-1 0 16,1 2 0-16,-3-3 0 15,3-3 0-15,-3-2 0 0,-2 0 0 16,-1-3 0-16,1 4 0 0,0 4 0 16,3 7 0-16,1 5 0 0,1 6 0 15,-1 5 0-15,1 3 0 0,3 3 0 16,1 5 0-16,3 6 0 15,3 4 0-15,4 8 0 0,4 4 0 16,9 7 0-16,3 4 0 0,11 5 0 16,6 3 0-16,6-1 0 0,6-1 0 15,3-3 0-15,1-4 0 0,-1-5 0 16,-1-4 0-16,-3-6 0 0,-5-7 0 16,-4-3 0-16,-6-7 0 15,-4-4 0-15,-5-2 0 0,-1-9 0 16,-1-5 0-16,-1-7 0 0,1-7 0 15,3-3 0-15,0 0 0 0,1 0 0 16,-1 4 0-16,-1 4 0 0,1 6 0 16,-2 5 0-16,-3 7 0 0,1 2-469 15</inkml:trace>
  <inkml:trace contextRef="#ctx0" brushRef="#br3" timeOffset="-87898.94">16068 10512 6526 0,'0'0'341'0,"0"0"171"0,-54-11-196 16,33 6-108-16,1-1-100 0,-7-1-68 15,0 0-40-15,-8-1 0 0,-2-2 4 16,-1 2-4-16,1 1 0 0,6 3-4 16,4 4-24-16,7 4 12 0,3 4 16 15,1 2-92-15,3 0-172 16,1 2-837-16,1-5-23 0,5-1-409 0</inkml:trace>
  <inkml:trace contextRef="#ctx0" brushRef="#br3" timeOffset="-87482.05">15658 10490 5250 0,'0'0'740'16,"0"0"-392"-16,0 0 401 0,-22 38-377 15,15-13-92-15,3 3-24 0,4 6-188 16,0 0 28-16,4 7-63 16,3 5-33-16,3 8 0 0,0 7 0 15,-3 7 0-15,-3 9 0 0,-4 6 0 16,-9 3 0-16,-3 0 0 0,-9-1 0 16,5-1 0-16,-3-5 0 0,3-6 0 15,-1-3 0-15,3-7 0 16,3-6 0-16,-1-3 0 0,2-6 0 15,-1-7 0-15,-3-2 0 0,3-8 0 16,3-6 0-16,-2-6 0 0,0-6 0 16,-1-6 0-16,3-5-133 0,2-2 21 15,2-2 108-15,-3-5 0 16,7-2 4-16,0-3 216 0,7-2-179 16,7 2-37-16,7 3 0 0,6 4 0 15,4 2 0-15,10 3 0 16,-2 5 0-16,3 2 0 0,3 2 0 15,5-2 0-15,1-3 0 0,5-1 0 16,4-3 0-16,-2-5 0 0,-13-2-1758 16,-3-6-1843-16</inkml:trace>
  <inkml:trace contextRef="#ctx0" brushRef="#br3" timeOffset="-87115.01">16630 10642 4009 0,'0'0'1465'0,"0"0"-549"0,0 0-223 0,0 0 119 16,0 0-515-16,27 40-297 0,-27 4 0 15,-13 9 0-15,7 3 0 16,-2-1 0-16,2-1 0 0,6-2 0 15,0-2 0-15,0-6 0 0,6-6 0 16,4-9-429-16,1-9-1272 0,-1-10-960 0</inkml:trace>
  <inkml:trace contextRef="#ctx0" brushRef="#br3" timeOffset="-86698.72">17717 10809 5422 0,'0'0'1120'0,"19"-46"-247"15,-17 30-96-15,-4 7-777 0,-6 2 0 16,-9 1 0-16,-6 2 0 0,-6 1 0 16,3 3 0-16,-1 6 0 0,-4 5 0 15,0 9 0-15,0 5 0 0,0 9 0 16,8 7 0-16,8 6 0 16,15 5 0-16,5 2 0 0,5 1 0 15,13-3 0-15,8-6 0 0,4-9 0 16,2-10 0-16,8-11 0 15,-1-9 0-15,-3-6 0 0,-4-4 0 16,-10-7 0-16,-6-3 0 0,-7-6 0 16,-7-5 0-16,-7-3 0 0,-4-7 0 15,-9 0 0-15,-5-4 0 0,-9-1-193 16,6 8-1524-16,-2 3-888 0</inkml:trace>
  <inkml:trace contextRef="#ctx0" brushRef="#br3" timeOffset="-86215.44">16661 11743 4974 0,'0'0'860'0,"-2"-50"297"0,2 20-325 0,0 2-463 0,-8 0-369 15,-3 3 0-15,-1 6 0 16,-7 5 0-16,-3 9 0 0,1 5 0 0,-4 13 0 15,-2 8 0-15,0 10 0 16,5 6 0-16,3 3 0 0,7 3 0 16,7-1 0-16,10 1 0 0,7-1 0 15,9-3 0-15,10-6 0 16,6-6 0-16,10-10 0 0,5-10 0 16,2-7 0-16,8-8 0 0,-6-8 0 15,-7-4 0-15,-3-1 0 16,-15-2 0-16,-15 1 0 0,-9-1 0 15,-1-3 0-15,-6-1 0 0,-2-1 0 16,-2-1 0-16,-3-2 0 0,-1 1 0 16,0 2-405-16,0 4-439 0,1 9-441 15,3 4 9-15,2 6-413 0</inkml:trace>
  <inkml:trace contextRef="#ctx0" brushRef="#br3" timeOffset="-85965.28">17639 11628 6643 0,'0'0'992'0,"0"0"-435"0,0 0-557 16,0 0 0-16,20 53 0 15,-5-4 0-15,-5 9 0 0,1 4 0 16,-5-4 0-16,4 0 0 0,-4-5 0 16,5-3 0-16,-1-6 0 0,-4-14 0 15,-2-13-865-15,0-12-1984 0</inkml:trace>
  <inkml:trace contextRef="#ctx0" brushRef="#br3" timeOffset="-85248.95">17864 10432 3357 0,'0'0'520'0,"0"0"561"15,0 0 548-15,0 0-809 0,0 0-224 16,0 0-407-16,0 0-189 0,0 0 0 16,37 32 0-16,0-11 0 0,3 1 0 15,3-4 0-15,3 1 0 0,7-1 0 16,1-1 0-16,-2-4 0 0,6 0 0 16,-13-1 0-16,-6-1 0 15,-3 0 0-15,-14 1 0 0,-1 3 0 16,-11 2 0-16,-6 9 0 0,-8 4 0 15,-2 10 0-15,-8 7 0 16,-7 6 0-16,2 10 0 0,1 5 0 16,-3 5 0-16,5 2 0 0,5 4 0 15,1 0 0-15,6 0 0 0,4 2 0 16,2 1 0-16,4 2 0 0,0-1 0 16,5-1 0-16,-5-3 0 0,4-5 0 15,7-3 0-15,-3-2 0 16,7-4 0-16,6-2 0 0,-3-4 0 15,3-3 0-15,0-5 0 0,-2-5 0 16,-4-7 0-16,-9-6 0 0,-2-9 0 16,-10-7 0-16,0-8 0 15,-2-4 0-15,-6-5 0 0,-8-1 0 16,-15-9 0-16,-7-3 0 0,-5 0 0 16,-9 3 0-16,-10 8 0 15,-2 6 0-15,-12 9 0 0,-11 5 0 16,-6-2 0-16,-6 1 0 0,8-4 0 15,6-6 0-15,19-7 0 0,26-1-169 16,9-15-3721-16</inkml:trace>
  <inkml:trace contextRef="#ctx0" brushRef="#br3" timeOffset="-63749.22">24061 446 3453 0,'0'0'1533'0,"2"-45"-905"0,-8 25-4 15,-4 0 209-15,-5-2-577 0,-1 1-28 16,-7 2-140-16,0 4-84 16,-1 4-4-16,-3 3 0 0,2 2-28 15,2 5 28-15,-2 1-4 0,0 5-32 16,7 2 36-16,1 1 0 15,3 5-32-15,1 0 24 0,3 3 8 16,4 0-44-16,4 2 40 0,2 2-12 16,4 2-36-16,8 5 52 0,3 4-8 15,3 5 0-15,3 5 8 0,6 8 8 16,2 5 4-16,-6 1-12 0,-1 4 4 16,-7-6-4-16,-9-2 0 0,-4-4 12 15,-2-2-8-15,0-4-8 16,-6-7-4-16,2-1-240 0,-4-3-100 15,-3-8-829-15,5-6-320 0,-4-7-1064 0</inkml:trace>
  <inkml:trace contextRef="#ctx0" brushRef="#br3" timeOffset="-63598.47">23658 907 6575 0,'0'0'504'0,"0"0"316"0,0 0-527 16,48-29-293-16,-15 21 0 15,6-1 0-15,4 1 0 0,1 2 0 16,1 0 0-16,5 3 0 0,0-1 0 16,-5 4-477-16,-14 0-447 0,-6 0-2010 0</inkml:trace>
  <inkml:trace contextRef="#ctx0" brushRef="#br3" timeOffset="-63298.7">24216 826 4065 0,'0'0'1033'0,"0"0"-157"0,0 0-243 16,-6-39-53-16,4 33-296 0,-2 4-76 16,-2 2-16-16,-3 4-192 0,-3 11 0 15,-7 14 40-15,3 10-28 0,6 5-12 16,7 1 8-16,3-5 8 16,11-2-16-16,7-6 8 0,5-5 12 15,6-6-20-15,2-6 96 0,2-7-40 16,-2-5 9-16,-4-3-65 15,-4-9 0-15,-7-5 0 0,-5-5 0 16,-5-5 0-16,-4-5 0 0,-4-4 0 16,-8-4 0-16,-3 0 0 0,-3-2 0 15,-1 3 0-15,3 7 0 0,3 9 0 16,3 9-421-16,6 5-163 0,0 6-589 16,0 2-283-16,0 5-573 0</inkml:trace>
  <inkml:trace contextRef="#ctx0" brushRef="#br3" timeOffset="-63098.93">24477 1147 5282 0,'0'0'728'0,"0"0"-79"16,0 0 659-16,0 0-1083 16,0 0-225-16,0 0 0 0,-15-64 0 15,9 15 0-15,2 0 0 0,4 6 0 16,0 11 0-16,8 13 0 15,3 3 0-15,3 3 0 0,7 2 0 16,4-2 0-16,3-1 0 0,8 1 0 16,3-2 0-16,-10 2-105 0,2 0-5169 0</inkml:trace>
  <inkml:trace contextRef="#ctx0" brushRef="#br3" timeOffset="-62065.48">25630 762 3341 0,'0'0'2529'0,"0"0"-1404"0,0 0-397 16,0 0-259-16,0 0-469 0,0 0 0 15,0 0 0-15,-10 36 0 0,-3-7 0 16,-1 14 0-16,-3 2 0 15,3-1 0-15,4-4 0 0,6-7 0 16,1-3 0-16,3-7 0 0,7-3 0 16,5-7 0-16,3-4 0 0,7-7 0 15,7-4 0-15,2-10 0 0,6-7 0 16,1-7 0-16,-5-3 0 0,-8 3-1854 16,-7-3-2380-16</inkml:trace>
  <inkml:trace contextRef="#ctx0" brushRef="#br3" timeOffset="-61915.51">25657 413 8192 0,'0'0'0'0,"0"0"0"16,0 0 0-16,0 0 0 16,0 0 0-16,0 0 0 0,0 0-1702 15,0 0-1603-15</inkml:trace>
  <inkml:trace contextRef="#ctx0" brushRef="#br3" timeOffset="-58382.19">26279 862 3021 0,'38'3'500'0,"-3"-3"0"0,4-6 225 15,-4 2-381-15,-4-2-208 0,-2 3-132 16,-6-1-8-16,-9 2-897 15,-3 1-851-15</inkml:trace>
  <inkml:trace contextRef="#ctx0" brushRef="#br3" timeOffset="-58198.92">26286 1006 2829 0,'0'0'2569'15,"0"0"-2225"-15,0 0 72 0,0 0 189 16,49 7 423-16,-49-7-680 0,91-4-295 16,-39-2-53-16,-3-1 0 0,-3 1 0 15,1-3-429-15,-11 2-828 0,-3-1-1060 16</inkml:trace>
  <inkml:trace contextRef="#ctx0" brushRef="#br3" timeOffset="-57782.27">27489 502 4402 0,'0'0'240'0,"0"0"268"0,0 0-152 16,0 0-76-16,0 32 244 0,0 0 153 16,0 7-377-16,0 5-4 0,2 0 124 15,0 3-231-15,-2-2-189 0,0 4 0 16,-2 0 0-16,-2-2 0 0,-1-4 0 16,1-3 0-16,4-8-161 0,0-8-795 15,0-10-225-15,4-6-572 0</inkml:trace>
  <inkml:trace contextRef="#ctx0" brushRef="#br3" timeOffset="-56532.32">28012 705 6102 0,'0'0'292'0,"0"0"-131"0,0 0 343 16,0 0-432-16,0 0-72 0,0 0-404 15,0 0-277-15,0 0-207 0,8 42-1965 16</inkml:trace>
  <inkml:trace contextRef="#ctx0" brushRef="#br3" timeOffset="-56398.95">28022 1059 5674 0,'0'0'312'16,"0"0"-172"-16,0 0 32 0,0 0-88 15,0 0-84-15,31-31-160 0,-15 22-508 16,11-4-436-16</inkml:trace>
  <inkml:trace contextRef="#ctx0" brushRef="#br3" timeOffset="-55898.33">28816 756 5202 0,'0'0'124'0,"0"0"-100"0,-11 54 656 16,3-19-408-16,0-3-144 0,2-2-40 15,6-1-88-15,-2-3 8 0,2-3 4 16,2-4 0-16,0-7-12 0,2-5 0 16,-2-4 13-16,0-3-13 0,2-4 48 15,4-9 8-15,5-11-28 0,3-12 0 16,1-6-20-16,1 0-8 15,-3 3 32-15,1 9-32 0,-1 10 108 16,-1 6 56-16,-1 8-64 0,-3 6 168 16,2 4 60-16,1 7-252 0,1 6 32 15,1 4 152-15,-3 4-243 16,5 3-17-16,3 4 0 0,5-1 0 16,6 2 0-16,0 1 0 0,4 0 0 15,1 2 0-15,-5 0 0 0,-11-8-997 16,-3-2-864-16</inkml:trace>
  <inkml:trace contextRef="#ctx0" brushRef="#br3" timeOffset="-50531.44">25355 731 2805 0,'0'0'1929'0,"0"0"-1017"15,0 0-80-15,0 0 241 0,0 0-605 16,0 0-295-16,0 0-173 15,0 0 0-15,0 0 0 0,-43 34 0 16,26 4 0-16,-1 5 0 0,3 2 0 16,5-1 0-16,6-6 0 0,4-2 0 15,0-4 0-15,6-7 0 0,4-5 0 16,3-6 0-16,-1-7 0 0,9-6 0 16,2-4 0-16,3-8 0 0,3-10 0 15,-6 4-1141-15,-2-7-1148 0</inkml:trace>
  <inkml:trace contextRef="#ctx0" brushRef="#br3" timeOffset="-50366.08">25316 354 6538 0,'0'0'417'0,"0"0"139"15,0 0-536-15,0 0-20 0,0 0-1097 16,0 0-2112-16</inkml:trace>
  <inkml:trace contextRef="#ctx0" brushRef="#br3" timeOffset="-48498.51">25111 1499 4297 0,'0'0'873'0,"0"0"239"16,0 0-579-16,0 0-289 0,0 0 140 16,0 0-144-16,54 15-60 0,-19-10 24 15,2-1-172-15,3-4-4 0,-1 0-8 16,0 0-20-16,-4-4-36 0,-6 3-788 15,-10-1-341-15,-7 2-483 0</inkml:trace>
  <inkml:trace contextRef="#ctx0" brushRef="#br3" timeOffset="-48081.18">25231 1602 5818 0,'0'0'224'0,"0"0"477"0,0 0-397 16,-4 39 116-16,4-7 120 15,2 5-368-15,0 2-159 0,0-3-13 16,0 2 0-16,-2-1 0 0,0-1 0 16,0 0 0-16,0-2 0 0,0-5-473 15,0-5-343-15,-2-6-265 0,2-9-1536 0</inkml:trace>
  <inkml:trace contextRef="#ctx0" brushRef="#br3" timeOffset="-47882.52">25039 2046 5658 0,'0'0'328'16,"0"0"-108"-16,43-5 449 0,-3-5-329 15,9-2-8-15,3-1-72 0,2 3-252 16,-3 1 20-16,-3 1-28 15,-5 2-504-15,-10 0-184 0,-6 0-1834 0</inkml:trace>
  <inkml:trace contextRef="#ctx0" brushRef="#br3" timeOffset="-47615.31">25475 1521 6178 0,'0'0'525'16,"0"0"223"-16,0 0-316 16,0 0-176-16,46-12-203 0,-9 7-53 15,4-1 0-15,1 2 0 0,-7 4 0 16,-6 0 0-16,-2 7 0 15,-7 0 0-15,-1 0-345 0,-9 3-956 16,-2-3-219-16,-8 2-317 0</inkml:trace>
  <inkml:trace contextRef="#ctx0" brushRef="#br3" timeOffset="-47399.29">25638 1594 6254 0,'0'0'485'0,"0"0"83"16,-4 52 304-16,4-19-859 0,0 5-13 15,4 0 0-15,3 1 0 0,1 1 0 16,0 2 0-16,3 0 0 16,-5 1 0-16,0 0 0 0,0-4 0 15,-4-1 0-15,-2-6-209 0,0-3-567 16,-8-8-81-16,0-7-1452 15,-5-8-800-15</inkml:trace>
  <inkml:trace contextRef="#ctx0" brushRef="#br3" timeOffset="-47249.4">25430 2171 7335 0,'0'0'604'16,"45"8"-351"-16,-3-8-253 0,7-3 0 15,7-4 0-15,-2-2 0 0,2 4 0 16,-3 1 0-16,1 4 0 0,-2 0 0 15,-17 1-169-15,-2 0-2408 0</inkml:trace>
  <inkml:trace contextRef="#ctx0" brushRef="#br3" timeOffset="-42782.39">2807 10957 2937 0,'0'0'900'0,"0"0"-384"0,0 0 569 16,0 0-477-16,0 0-71 0,0 0 315 15,0 0-440-15,0 0-132 0,0 0-215 16,-23-7-65-16,40 7 0 0,20 4 0 15,13-2 0-15,18 3 0 16,13-4 0-16,3 1 0 0,11-2 0 16,7 2 0-16,1-2 0 0,-8 1 0 15,-2-1 0-15,-2 0 0 0,-2 0 0 16,0 0 0-16,-4 0 0 16,-7 0 0-16,-10 0 0 0,-14 0 0 15,-12-2 0-15,-18-2 0 0,-11 1-969 16,-9-5-696-16</inkml:trace>
  <inkml:trace contextRef="#ctx0" brushRef="#br3" timeOffset="-33982.36">3890 12064 2301 0,'0'0'88'0,"0"0"1056"16,0 0-576-16,0 0-123 0,-39 3-129 16,29-1 0-16,6-2 188 0,4 0-220 15,0 0-36-15,0 0 145 0,0 0-97 16,0 0 12-16,0 0 260 15,0-1-316-15,0 1-91 0,0 0-161 16,-9 1 0-16,1 6 0 0,-6 4 0 16,3-1 0-16,1-1 0 0,6-3 0 15,2-4 0-15,2 0 0 0,0 1 0 16,2-2 0-16,6-1 0 0,9 0 0 16,3-6 0-16,3-2 0 0,6-2 0 15,-8 2 0-15,5 1 0 0,3 1 0 16,7 4 0-16,5 2 0 15,-4 0 0-15,9 3 0 0,-3 1 0 16,5 1 0-16,3-2 0 0,3-1 0 16,8 0 0-16,2-2 0 0,10 0 0 15,3-1 0-15,8-2 0 16,-1-2 0-16,5 0 0 0,4-1 0 16,5-1 0-16,-3 0 0 0,0 0 0 15,-2 0 0-15,0 0 0 0,-4 2 0 16,-5 3 0-16,-5 2 0 15,-9 0 0-15,-8 5 0 0,-14 0 0 16,-13 2 0-16,-8-1 0 0,-17-2 0 16,-4 0 0-16,-6-2-1161 0</inkml:trace>
  <inkml:trace contextRef="#ctx0" brushRef="#br3" timeOffset="-2932.78">2985 17779 2229 0,'0'0'2048'15,"0"-39"-919"-15,-6 18-217 0,-3-1 81 16,-1 2-537-16,-2 1-176 0,-3 2-135 16,-5 2-145-16,-1 5 0 0,-2 1 0 15,2 7 0-15,-5 2 0 0,1 1 0 16,4 9 0-16,0 3 0 16,1 4 0-16,1 7 0 0,5 3 0 15,-5 7 0-15,7 0 0 0,6 5 0 16,-5 4 0-16,1 4 0 0,4 8 0 15,2-1 0-15,4 2 0 16,2-5 0-16,6-2 0 0,6-2 0 16,9-3 0-16,0-4 0 0,8-2 0 15,6-7 0-15,0-6 0 0,5-6 0 16,3-5 0-16,-2-4 0 16,7-3 0-16,-2-4 0 0,-3-3 0 15,5-8 0-15,-3-4 0 0,-10-6 0 16,-6-2 0-16,-14-5 0 0,-7-7 0 15,-3-6 0-15,-3-11 0 0,-4-7 0 16,0-11 0-16,-9-7 0 0,1-14 0 16,-2 4 0-16,2 9 0 0,-1 13 0 15,-1 25 0-15,-2 10 0 0,-9 10 0 16,-12 12 0-16,-11 6-229 16,5 7-1988-16,0 3-836 0</inkml:trace>
  <inkml:trace contextRef="#ctx0" brushRef="#br3" timeOffset="-1432.59">2935 15487 2152 0,'0'0'1725'15,"0"0"-1000"-15,0 0-97 0,0 0 376 16,0 0-483-16,0 0-125 0,0 0 64 15,0 0-364-15,0 0 92 0,58 5 109 16,-19 3-297-16,1 0 0 0,5-1 0 16,7 0 0-16,0 1 0 0,8-3 0 15,2-1 0-15,2-2 0 0,-7 2 0 16,-9-1-125-16,-9 3-439 0,-12-2-669 16,-10-2 81-16,-7 1-93 0</inkml:trace>
  <inkml:trace contextRef="#ctx0" brushRef="#br3" timeOffset="-1032.7">2908 16041 6959 0,'0'0'620'0,"0"0"-288"0,0 0-264 15,46 9 145-15,-15-4-213 0,10 3 0 16,7 0 0-16,6 2 0 0,6 0 0 16,6 1 0-16,2-1 0 15,0-2 0-15,-20-2-173 0,-3-5-2556 0</inkml:trace>
  <inkml:trace contextRef="#ctx0" brushRef="#br3" timeOffset="4368.23">17889 16981 1124 0,'0'0'80'0,"-48"21"232"0,24-14-280 16,7-3 1389-16,3-1-789 15,3-1-188-15,1-2 133 0,8 0 519 16,-2 0-452-16,2 0-147 0,-1 0 299 15,3-5-392-15,11 0-271 0,16-4-133 16,8 1 0-16,12-3 0 0,11 3 0 16,4 1 0-16,9 0 0 0,1 3 0 15,11 2 0-15,3-1 0 0,-3 2 0 16,2 0 0-16,-9-1 0 16,-12-2 0-16,-10 2 0 0,-12-1 0 15,-16 0 0-15,-11 2 0 0,-9-1 0 16,-10 2-665-16,-8 1 117 0,-9 3-57 15,-2-2-1163-15,-2-1-373 0</inkml:trace>
  <inkml:trace contextRef="#ctx0" brushRef="#br3" timeOffset="5284.06">17949 16741 5606 0,'0'0'40'0,"0"0"776"0,4-43-315 16,-4 38-133-16,0 2-84 0,0 2-208 16,0 1 24-16,0 5-40 0,0 12-24 15,0 9-28-15,0 12 228 0,0 5-175 16,0 1-61-16,0-2 0 0,-2 1 0 16,-2 0 0-16,-2-3 0 15,-3-1 0-15,3-6 0 0,0-3 0 16,-2-5 0-16,1-4 0 0,3-4 0 15,4-3 0-15,-2-6 0 0,2 1 0 16,0-5 0-16,0-1 0 0,0-2 0 16,2 1 0-16,-2-2 0 0,4-5 0 15,3-4 0-15,-1-4 0 0,-2 0-185 16,-4 3-283-16,4 6 60 16,-4 1-8-16,0 2 292 0,0 1 71 15,0 0-155-15,0 0-44 0,-4 0 136 16,4 0 92-16,-2 1 12 0,0 0 12 15,0 0 44-15,-2-1 84 16,2 0 168-16,-3 0 309 0,1-2-217 16,-2 1-24-16,2-2 77 0,-6-3-441 15,-7 0 0-15,-10-5 0 0,-10 2 0 16,-4-3 0-16,-1-1 0 0,9 2 0 16,2-1 0-16,4 5 0 15,7 1 0-15,5 3 0 0,5 0 0 16,4 1 0-16,2 2 0 0,1-1 0 15,3 1 0-15,0-1 0 0,0 1 0 16,0-1 0-16,7 0 0 0,-1 0 0 16,8-2 0-16,3-2-253 0,-1-2-1115 15,-5 1 107-15,-3 0-112 0</inkml:trace>
  <inkml:trace contextRef="#ctx0" brushRef="#br3" timeOffset="5800.68">17643 17061 2593 0,'0'0'992'0,"0"0"221"16,0 0-361-16,0 0-80 0,0 0 305 16,0 0-597-16,0 0-267 0,41-57-213 15,-18 29 0-15,8 1 0 0,-4 0 0 16,0-1 0-16,-2-4 0 16,-1-3 0-16,-5 2 0 0,-5 1 0 15,1 0 0-15,-5 10 0 0,-4 4 0 16,1 7 0-16,-3 5 0 0,-4 3 0 15,0 2 0-15,0 1 0 16,0 1 0-16,0 9 0 0,0 9 0 16,-4 7 0-16,-3 5 0 0,3 4 0 15,-2 0 0-15,0 0 0 0,-2 1 0 16,-3-4 0-16,-1-4 0 0,2-2 0 16,-1-5 0-16,5-4 0 15,0-2 0-15,-2-6 0 0,8-2 0 16,-3-3 0-16,1-2 0 0,2 1 0 15,0-1 0-15,9 2 0 0,3-2 0 16,9-2 0-16,-1 0 0 0,-3 0 0 16,-3-4 0-16,-1 1 0 0,-5-3 0 15,-4 2-121-15,-2 1-123 0,-4-3-892 16,-2 0-289-16,-10-2-800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2T18:42:32.7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2877 4909 2397 0,'0'0'1032'0,"0"0"-124"15,0 0 41-15,0 0-353 16,0 0-124-16,0 0 21 0,0 0-333 16,0 0-84-16,0 0-44 0,-2-34-24 15,-14 34-8-15,-5 0 0 0,-10 6-12 16,-2 3 4-16,2 0-164 15,2-1-136-15,2 0-21 0,0 2-607 16,7-2 28-16,3-1-201 0</inkml:trace>
  <inkml:trace contextRef="#ctx0" brushRef="#br0" timeOffset="614.83">2603 4914 3805 0,'0'0'292'16,"0"0"245"-16,0 0-309 0,0 0 16 16,0 0 104-16,-7 36-156 0,11-10-56 15,3 8-28-15,1 4-92 16,0 6 4-16,-6 6 16 0,0 4-20 16,0 6 48-16,3 3 56 0,-5 3-84 15,0 0 20-15,0 1 88 16,2 0-92-16,2 1-4 0,-4 0 33 15,0 2-53-15,0-1 16 0,-6 1 72 16,-5-4-8-16,-1-2-28 0,-1 0 44 16,1-2-88-16,-3 2 36 0,1 2 68 15,2-2-96-15,-1-1-12 0,3 0 12 16,0-5-28-16,5-1-16 0,-5-2 8 16,6-1-8-16,-2-2 0 15,2 3 8-15,-3-2 0 0,1-1-8 16,2-1 68-16,-2 1 0 0,0-2 56 15,2-1 64-15,-1-2-128 0,-1-2 36 16,2-2 5-16,0-3-101 16,2-3 0-16,-6-5 0 0,3-1 0 15,1-5 0-15,0-5 0 0,2-4 0 16,2-5 0-16,-2-5 0 16,2-4 0-16,0 0 0 0,0-1 0 15,2-1 0-15,-2 2 0 0,2-1 0 16,-2-2 0-16,4 1 0 0,-4-1 0 15,0 0 0-15,-4 0 0 0,2 0 0 16,-2-3 0-16,4-1 0 0,-6 1 0 16,4-2 0-16,0 0 0 0,2 3 0 15,0-1 0-15,0 1 0 0,0 2 0 16,4 0 0-16,6 0 0 0,13 0 0 16,8-1 0-16,8-3 0 15,11-4 0-15,8-7 0 0,6-3 0 16,4-1 0-16,0 0 0 0,-4 4 0 15,-8 4 0-15,-8 2 0 16,-15 6 0-16,-9-2-5643 0</inkml:trace>
  <inkml:trace contextRef="#ctx0" brushRef="#br0" timeOffset="37049.65">14340 8514 3173 0,'0'0'4082'16,"0"0"-3370"-16,0 0-487 0,0 0-225 15,0 0 0-15,0 0 0 16,0 0 0-16,0 0 0 0,0 0 0 16,-17-14-5019-16</inkml:trace>
  <inkml:trace contextRef="#ctx0" brushRef="#br0" timeOffset="46833.41">23704 3634 1724 0,'0'0'284'16,"0"0"981"-16,0 0-685 0,0 0 129 15,0 0-185-15,0 0-64 0,14-36 84 16,-10 16-180-16,0 0-35 0,1-3 119 16,-5 2-104-16,-5-1 20 0,-5 3-111 15,-11 1-253-15,-5 4 0 0,-10 7 0 16,-3 7 0-16,-6 5 0 15,-3 11 0-15,-2 3 0 0,3 3 0 16,6 5 0-16,8-2 0 0,10 0 0 16,8 0 0-16,9-2 0 0,6-3 0 15,8 0 0-15,9-4 0 0,12-1 0 16,6-1 0-16,15-1 0 0,1 2 0 16,9 4 0-16,0 2 0 15,0 4 0-15,-8 1-137 0,-7 0-7 16,-8 1-44-16,-16 0 76 0,-6 2 8 15,-15 0 84-15,-9 1 4 16,-7-3 32-16,-7 2 28 0,-2-5 324 16,-4-2-188-16,-4-4-67 0,-4-4-113 15,-2-7 0-15,-3-3 0 0,-1-4 0 16,0-6 0-16,3-5 0 0,7-4 0 16,8-2-513-16,11 2-283 0,10-4-1321 15,4 5 524-15,4-2-476 0</inkml:trace>
  <inkml:trace contextRef="#ctx0" brushRef="#br0" timeOffset="47048.99">24059 3359 5334 0,'0'0'528'0,"-29"33"193"0,15-5-157 16,8 4-148-16,1 7 128 0,5 5-459 15,0 6-85-15,5 8 0 0,1 5 0 16,-2 1 0-16,-2 3 0 16,0-2 0-16,-2-1 0 0,-2-5 0 15,0-6 0-15,-2-8 0 0,2-12-117 16,0-10-875-16,0-10-153 0,-5-10-2060 0</inkml:trace>
  <inkml:trace contextRef="#ctx0" brushRef="#br0" timeOffset="47197.2">23834 3808 6571 0,'0'0'844'0,"0"0"-244"16,35-41-423-16,-14 31-177 0,6 5 0 15,2 2 0-15,-1 2 0 0,3 1 0 16,7 2 0-16,-3 3 0 0,2 2 0 16,0 2-177-16,-10-2-1496 15,-2 1-704-15</inkml:trace>
  <inkml:trace contextRef="#ctx0" brushRef="#br0" timeOffset="47781.17">24417 3872 5246 0,'0'0'1497'0,"0"0"-657"0,-42-33-368 16,26 28-335-16,-1 2-137 16,1 3 0-16,1 4 0 0,1 7 0 15,-1 3 0-15,1 6 0 0,4 3 0 16,3 3 0-16,3-2 0 0,2 2 0 15,2-3 0-15,9-3 0 16,1-3 0-16,2-4 0 0,5-5 0 16,-3-4 0-16,5-4 0 0,-1 0 0 15,-1-7 0-15,2-2 0 0,-1-4 0 16,-1-3 0-16,-1 2 0 0,-1 0 0 16,-9 4 0-16,4 3 0 0,-6 4 0 15,1 3 0-15,-1 1 0 0,4 11 0 16,2 5 0-16,3 5 0 15,1 1-9-15,7-2 9 0,-3-4 0 16,5-1 0-16,0-2-80 0,-4-3-44 16,-3-2-36-16,-6-3 124 15,-3-4 36-15,-1 2 20 0,-2-2-4 16,-2 1 88-16,0-1 128 0,0-2-195 0,-2-4-37 16,0-8 0-16,-2-11 0 15,-2-7 0-15,-4-4 0 0,1-2 0 16,1 7 0-16,6 4 0 0,0 6 0 15,0 2 0-15,6 5 0 16,-1 0 0-16,3 1 0 0,2 0 0 16,3-1 0-16,3-3 0 0,3-2-1613 15,-3 1-424-15,-1 0-1689 0</inkml:trace>
  <inkml:trace contextRef="#ctx0" brushRef="#br0" timeOffset="47981.13">24952 3363 7055 0,'0'0'248'0,"0"0"312"0,0 0-231 0,0 0-329 0,0 0 0 15,0 0 0-15,-16 61 0 0,18-23 0 16,4 6 0-16,0 3 0 16,0 8 0-16,-6 5 0 0,0 3 0 15,-2 2 0-15,-8 2 0 0,-9 1 0 16,-3 1 0-16,-3-7-165 0,6-18-1616 15,3-12-896-15</inkml:trace>
  <inkml:trace contextRef="#ctx0" brushRef="#br0" timeOffset="48115.16">24743 3866 6991 0,'0'0'920'16,"0"0"-639"-16,17-35-281 0,-5 29 0 15,5 2 0-15,6-1 0 0,6 3 0 16,4-2 0-16,8 1 0 0,4-1 0 15,5-1-221-15,-11 0-1224 16,-1-4-5061-16</inkml:trace>
  <inkml:trace contextRef="#ctx0" brushRef="#br0" timeOffset="48714.82">25775 3774 5510 0,'0'0'944'16,"0"0"-327"-16,0 0-41 0,-23 35-532 16,13-2 52-16,0 4 92 0,5 0-164 15,5-7 0-15,2-3-20 0,7-3-4 16,-1-5 0-16,2-6-8 0,3-5 8 15,3-7 0-15,3-4 48 16,-1-9-36-16,3-4 101 0,-4-2-113 16,-1-2 0-16,-3 0 0 0,-1 2 0 15,-2 4 0-15,-3 4 0 0,-1 6 0 16,0 3 0-16,0 1 0 0,2 8-129 16,1 10-3-16,-1 4 96 0,-2 4 16 15,0-2 0-15,3-5 20 0,-1-3 0 16,0-6-4-16,5-4 4 15,-1-6 64-15,2-1 56 0,1-10 37 16,-3-3-157-16,1-5 0 0,-1-2 0 16,-4-2 0-16,3-3 0 0,-5-4 0 15,0-3 0-15,-2-3 0 0,-2-3 0 16,0 0 0-16,0 4 0 16,3 7 0-16,1 10 0 0,-2 8 0 15,4 7 0-15,3 2-169 0,-3 1-1047 16,0 0-337-16</inkml:trace>
  <inkml:trace contextRef="#ctx0" brushRef="#br0" timeOffset="48864.88">26267 3756 6098 0,'0'0'1153'0,"-17"62"-493"0,13-24-379 15,2-2-281-15,2-2 0 0,2-3 0 16,4 0 0-16,5-3 0 15,1-2 0-15,-1-3 0 0,-1-6-237 16,-6-8-2512-16,0-9-2225 0</inkml:trace>
  <inkml:trace contextRef="#ctx0" brushRef="#br0" timeOffset="49031.45">26457 3139 7899 0,'0'0'293'0,"0"0"-293"15,0 0 0-15,0 0 0 0,0 0 0 16,0 0 0-16,-14 52 0 16,9-20 0-16,3 0 0 0,2-3-1445 15,2-10-420-15,1-1-1005 0</inkml:trace>
  <inkml:trace contextRef="#ctx0" brushRef="#br0" timeOffset="49231.38">26492 3294 6390 0,'0'0'825'0,"0"0"-417"0,0 0 16 16,-18 57-279-16,13-16-145 0,3 5 0 15,2 5 0-15,0 2 0 0,0 8 0 16,0 4 0-16,0 3 0 16,-6-1 0-16,-2-2 0 0,0-3 0 15,-1-7 0-15,1-8 0 0,2-6 0 16,0-12 0-16,0-15-293 0,3-6-691 15,-3-11-329-15</inkml:trace>
  <inkml:trace contextRef="#ctx0" brushRef="#br0" timeOffset="49381.33">26296 3742 6406 0,'0'0'829'0,"41"-6"-241"0,-10 3-219 15,0 1-369-15,0-2 0 16,0-4 0-16,2-2 0 0,-2-5 0 15,0-2 0-15,-2-3 0 0,-6-3-133 16,-6 6-1908-16,-7-2-332 0</inkml:trace>
  <inkml:trace contextRef="#ctx0" brushRef="#br0" timeOffset="49665.12">26732 3346 5470 0,'0'0'884'15,"-10"56"-539"-15,3-10 363 0,-3 8-368 16,2 6-20-16,4-1-195 0,2 0-125 15,4-4 0-15,8-2 0 16,2-6 0-16,1-3 0 0,-3-7 0 16,-2-9 0-16,-3-10 0 0,-1-9 0 15,-2-6 0-15,-2-5 0 0,2-10 0 16,0-12 0-16,2-7 0 0,2-4 0 16,0 5 0-16,3 8 0 0,-3 10 0 15,2 11 0-15,0 7 0 16,1 11 0-16,-1 8 0 0,0 4 0 15,-4 2 0-15,3 0 0 0,1-1 0 16,0-4 0-16,7-3 0 0,1-4 0 16,9-4 0-16,2-9 0 15,-4-5-1197-15,6-2-4246 0</inkml:trace>
  <inkml:trace contextRef="#ctx0" brushRef="#br0" timeOffset="50265.36">28020 3754 3093 0,'0'0'576'0,"0"0"765"0,0 0-269 0,0 0-315 0,0 0 399 15,12-37-959-15,-22 29-197 0,-11-1 0 16,-8 5 0-16,-8 4 0 0,-4 2 0 16,-1 7 0-16,-1 4 0 0,-3 5 0 15,1 3 0-15,6-2 0 16,8-1 0-16,8-5 0 0,11-4 0 0,5-4 0 15,5-3 0-15,6 0 0 0,11 1 0 16,20 0 0-16,11-1 0 16,13 2 0-16,4 0 0 0,-6 2 0 15,-5 4 0-15,-11 1 0 0,-10 3 0 16,-10 0 0-16,-9-1 0 0,-3 0 0 16,-5 2 0-16,-4-4 0 15,-4 1 0-15,-7 0 0 0,-3 1 0 16,-3-2 0-16,-5 1 0 0,-3-1 0 15,0-1 0-15,-2-3 0 16,2-4 0-16,-1-3 0 0,5-6-105 16,0-11-751-16,7 3-209 0,3-8-2484 0</inkml:trace>
  <inkml:trace contextRef="#ctx0" brushRef="#br0" timeOffset="50497.56">28272 3096 5466 0,'0'0'1064'0,"0"0"-571"0,0 0-121 15,-27 63 156-15,17-15-259 0,2 11-269 16,5 3 0-16,1 3 0 0,0 8 0 16,0 4 0-16,-4 6 0 0,0 0 0 15,-4-3 0-15,-1-3 0 16,1-5 0-16,2-10 0 0,1-7 0 15,3-11 0-15,4-16-89 16,0-11-1203-16,-2-13-585 0</inkml:trace>
  <inkml:trace contextRef="#ctx0" brushRef="#br0" timeOffset="50648.1">27995 3785 6559 0,'0'0'736'0,"27"-43"-128"0,2 22-319 16,0 5-289-16,2 2 0 0,0 4 0 15,0 6 0-15,0 2 0 0,0 2 0 16,-2 7 0-16,2 4 0 0,-4 3-189 16,2 4-1015-16,-11-5-273 15,-3 0-3273-15</inkml:trace>
  <inkml:trace contextRef="#ctx0" brushRef="#br0" timeOffset="50849.46">28421 3988 5378 0,'0'0'820'0,"0"0"217"16,0 0-525-16,0 0-160 0,0 0-259 16,0 0-93-16,0 0 0 0,-33 9 0 15,29-31 0-15,2-3 0 0,2-4 0 16,4 0 0-16,6 4 0 0,7 4 0 16,-1 2 0-16,3 5 0 0,1 3 0 15,-1 4 0-15,0 4 0 0,-1 3-1125 16,-5 0-496-16,-1 0-792 0</inkml:trace>
  <inkml:trace contextRef="#ctx0" brushRef="#br0" timeOffset="51147.28">28716 3798 6150 0,'0'0'893'16,"0"0"256"-16,-33-44-1149 0,17 29 0 16,-7 4 0-16,2 6 0 15,1 5 0-15,-1 8 0 0,0 7 0 16,1 5 0-16,-1 6 0 0,2 2 0 15,1 3 0-15,5-1 0 16,7-1 0-16,6-5 0 0,9-5 0 16,5-4 0-16,5-7 0 0,5-4 0 15,1-5 0-15,4-10 0 0,0-2 0 16,0-5 0-16,-6-1 0 0,-3 3 0 16,-5 2 0-16,-5 0 0 0,-4 6 0 15,-1 2 0-15,-5 5 0 0,0 1 0 16,0 3 0-16,0 10 0 0,-2 10 0 15,2 6 0-15,0 3 0 0,0-1 0 16,4-5 0-16,4-3 0 16,4-4-321-16,1-3-763 0,-5-7-285 15,0-3-3193-15</inkml:trace>
  <inkml:trace contextRef="#ctx0" brushRef="#br0" timeOffset="51297.13">28880 3818 3577 0,'0'0'2885'0,"0"0"-1544"16,0 0-952-16,0 0-389 0,-19 69 0 16,9-22 0-16,2 1 0 0,3-3 0 15,7-10 0-15,7-2 0 0,5-7-917 16,-3-8-440-16,1-4-396 0</inkml:trace>
  <inkml:trace contextRef="#ctx0" brushRef="#br0" timeOffset="51431.28">29033 3455 5626 0,'0'0'2297'16,"0"0"-2028"-16,0 0-269 15,0 0 0-15,0 0 0 0,0 0 0 16,0 0 0-16,-35 32-1353 0,33-17-1465 16</inkml:trace>
  <inkml:trace contextRef="#ctx0" brushRef="#br0" timeOffset="51998.74">29215 3967 4710 0,'0'0'920'16,"4"-44"169"-16,-10 20-585 15,-3 4-208-15,-3 0 84 0,-3-1-280 16,-1 1-28-16,-3 5 49 0,1 8-121 15,1 7 0-15,-4 6 0 16,1 8 0-16,-5 8 0 0,4 5 0 16,-1 2 0-16,5 1 0 0,7 1 0 15,6-2 0-15,4-6 0 0,10-2-97 16,4-7-67-16,7-6 136 0,6-7 24 16,0-2 8-16,4-10 4 0,-2-3 20 15,0-3-16-15,-5 0-12 0,-3 0 8 16,-4 5 4-16,-5 5-12 0,-6 5 0 15,-2 2-16-15,1 3 4 0,1 9 4 16,-2 13-40-16,2 9 48 16,-4 8 20-16,0 4-8 0,-2-1 12 15,-2 3 84-15,-6-1-88 0,-2-2 68 16,-5 0-55-16,-4-5-33 16,-3-4 0-16,-5-2 0 0,-4-7 0 15,0-4 0-15,-2-9 0 0,4-6 0 16,4-7 0-16,4-7 0 0,3-11 0 15,9-9 0-15,5-13 0 16,4-15 0-16,13-14-457 0,-3 9-1640 16,5-15-732-16</inkml:trace>
  <inkml:trace contextRef="#ctx0" brushRef="#br0" timeOffset="52316.41">29525 3142 5234 0,'0'0'312'0,"0"0"16"0,-19 55 72 0,9-11-35 0,-3 10 75 16,5 4-160-16,-2 6 48 16,-1 7 136-16,-1 3-423 0,-2-1-41 15,-3-5 0-15,3-6 0 0,-1-9 0 16,7-12 0-16,2-8 0 0,4-11 0 16,2-11 0-16,6-8 0 15,6-7 0-15,7-14 0 0,6-8 0 16,-1-4 0-16,3-4 0 0,-4 2 0 15,0 5 0-15,-9 8 0 16,-4 9 0-16,-5 7 0 0,-5 3 0 16,2 10 0-16,-2 9 0 0,0 5 0 15,-2 6 0-15,-3 2 0 0,3-6 0 16,2 0 0-16,2-1 0 0,7-6 0 16,5-3 0-16,3-5 0 0,-5-5-1625 15,3-6-837-15</inkml:trace>
  <inkml:trace contextRef="#ctx0" brushRef="#br0" timeOffset="52497.46">29872 3287 7099 0,'0'0'488'0,"0"0"-308"16,-12 61 245-16,5-15-425 0,5 7 0 15,0 4 0-15,2 3 0 16,0 3 0-16,0-2 0 0,-4 3 0 15,0-2 0-15,-2-4 0 16,-5-2 0-16,3-6-169 0,-2-16-2520 16,2-8-689-16</inkml:trace>
  <inkml:trace contextRef="#ctx0" brushRef="#br0" timeOffset="52647.78">29647 3767 7099 0,'0'0'564'0,"51"-23"-35"0,-5 11-529 15,5 5 0-15,7-1 0 0,2 4 0 16,-2 1 0-16,-4 2 0 16,-9 1 0-16,-1 0 0 0,-15 0 0 15,-2-3-2850-15</inkml:trace>
  <inkml:trace contextRef="#ctx0" brushRef="#br0" timeOffset="53099.98">22955 4928 5874 0,'0'0'148'0,"0"0"324"16,0 0-43-16,15 40 107 0,-9-6 197 15,2 6-733-15,1 3 0 0,-5 1 0 16,2 4 0-16,-6 3 0 0,-6 4 0 16,-9-1 0-16,1 1 0 0,-5-5 0 15,3-5 0-15,-1-7 0 0,-2-11-1654 16,7-11-294-16,-2-10-866 0</inkml:trace>
  <inkml:trace contextRef="#ctx0" brushRef="#br0" timeOffset="53347.33">22900 4811 5890 0,'8'-33'556'0,"2"-2"73"15,9 0-161-15,-3 7 80 0,9 6-447 16,2 3-101-16,0 6 0 0,2 5 0 15,0 3 0-15,-7 5 0 0,7 3 0 16,-4 7 0-16,-4 6 0 16,-7 5 0-16,-3 1 0 0,-11 7 0 15,-4-2 0-15,-13 3 0 0,-8 2 0 16,-4-3 0-16,-6 2 0 0,-2-4 0 16,4-4 0-16,2-5 0 0,8-8 0 15,7-4 0-15,7-3 0 0,5-3-225 16,4 0-915-16,0 0-169 0,8-4-2601 15</inkml:trace>
  <inkml:trace contextRef="#ctx0" brushRef="#br0" timeOffset="53531.39">23371 4696 6102 0,'0'0'925'0,"-23"53"-153"15,7-16-379-15,-1 1-393 16,5-3 0-16,-1-1 0 0,5-5 0 16,4-1 0-16,2-6 0 0,2-3 0 15,6-6 0-15,0-6-569 0,0-7-2604 0</inkml:trace>
  <inkml:trace contextRef="#ctx0" brushRef="#br0" timeOffset="53681.43">23425 4345 6723 0,'0'0'696'0,"0"0"-348"0,0 0-60 15,0 0-288-15,0 0-148 0,0 0-504 16,-5 47-1741-16,12-28-1025 0</inkml:trace>
  <inkml:trace contextRef="#ctx0" brushRef="#br0" timeOffset="54031.4">23489 5393 5146 0,'0'0'952'0,"0"0"385"15,0 0-580-15,0 0-757 0,0 0 0 16,-23-58 0-16,21 15 0 0,2-8 0 15,0-8 0-15,0-11 0 16,4-8 0-16,2-8 0 0,2-1 0 16,5 8 0-16,3 13 0 0,5 18 0 15,0 18 0-15,-1 11 0 0,3 8 0 16,-2 6 0-16,0 4 0 16,1 1 0-16,-3 6 0 0,-5 4 0 15,-3 3 0-15,-3 2 0 0,-4 3 0 16,-2-1 0-16,-4 3 0 0,-8 0 0 15,-5 2 0-15,-7 2 0 16,-3-1 0-16,-2-2 0 0,-2-2 0 16,0-4 0-16,8-2 0 0,3-2 0 15,5-5-833-15,7 0-300 0,4-4-2480 0</inkml:trace>
  <inkml:trace contextRef="#ctx0" brushRef="#br0" timeOffset="54297.49">23811 4868 6727 0,'0'0'848'0,"21"-36"-404"16,-5 15-271-16,1-3-173 0,2-1 0 15,-1-1 0-15,3-1 0 0,-7 0 0 16,1-2 0-16,-9 3 0 16,-4 5 0-16,-4 4 0 0,-8 10 0 15,-3 7 0-15,-7 9 0 0,-5 8 0 16,-2 8 0-16,-4 8 0 0,4 4 0 15,2 3 0-15,7 2 0 16,7-3 0-16,9-1 0 0,10-5 0 16,9-7 0-16,12-2 0 0,10-9 0 15,9-4 0-15,16-5 0 0,4-6 0 16,-4-6 0-16,-18-2-989 0,-7-8-3933 0</inkml:trace>
  <inkml:trace contextRef="#ctx0" brushRef="#br0" timeOffset="54664.46">24566 4760 7015 0,'0'0'760'0,"0"0"-343"0,0 0-417 0,37-6 0 0,12 1 0 16,18 0 0-16,15-3 0 0,3 4 0 16,-4 2 0-16,-1 2 0 0,-1 3 0 15,-5 2 0-15,-18-1 0 0,-4-4-1894 0</inkml:trace>
  <inkml:trace contextRef="#ctx0" brushRef="#br0" timeOffset="55731.09">25787 4709 6595 0,'0'0'568'0,"0"0"-208"16,0 55 309-16,0-20-669 16,-2 3 0-16,-2-2 0 0,2-2 0 15,-2 0 0-15,2-4 0 0,2-1 0 16,0-5 0-16,2-3 0 15,4-6 0-15,0-7-373 0,1-5-2908 0</inkml:trace>
  <inkml:trace contextRef="#ctx0" brushRef="#br0" timeOffset="55881.4">25891 4386 7691 0,'0'0'56'0,"0"0"12"0,0 0 276 15,0 0-328-15,0 0-16 16,0 0-28-16,33 46-792 0,-27-22-625 16,-4-1-3365-16</inkml:trace>
  <inkml:trace contextRef="#ctx0" brushRef="#br0" timeOffset="56432.4">26205 4714 6522 0,'0'0'925'15,"0"0"-225"-15,-44-36-655 16,24 32-45-16,-3 1 0 0,0 3 0 16,3 6 0-16,3 2 0 0,3 3 0 15,3 1 0-15,3 2 0 0,4-1 0 16,4 4 0-16,2-2 0 0,8-1 0 16,3 3 0-16,5-4 0 0,1 1 0 15,6 2 0-15,2 0 0 0,-1 2 0 16,3 2 0-16,-2-1 0 0,-4-1 0 15,-6-4 0-15,-5 2 0 16,-8-2 0-16,-4-1 0 0,-2 1 0 16,-10-1 0-16,-7-1 0 0,-4-1 0 15,-8-4 0-15,-2-1 0 16,-2-5 0-16,4-1 0 0,2-6 0 16,0-5 0-16,9 4-1361 0,1-6-1113 0</inkml:trace>
  <inkml:trace contextRef="#ctx0" brushRef="#br0" timeOffset="56997.26">27071 4327 2617 0,'0'0'3549'0,"0"0"-2952"0,0 0-205 0,0 0-56 16,-29 56 116-16,25-6-203 16,0 9-249-16,4 6 0 0,4-1 0 15,2 3 0-15,-2 0 0 0,-2 1 0 16,-2-3 0-16,-6-7 0 15,0-2 0-15,-4-8 0 0,-3-5 0 16,5-13-1141-16,-7-8-744 0</inkml:trace>
  <inkml:trace contextRef="#ctx0" brushRef="#br0" timeOffset="57131.27">26879 4855 6186 0,'37'-29'513'0,"-2"9"99"0,4-4-40 15,-6 3-508-15,5 1-64 16,-5-4-12-16,2 2-684 0,-10 3-301 16,-5 0-2564-16</inkml:trace>
  <inkml:trace contextRef="#ctx0" brushRef="#br0" timeOffset="57416.09">27294 4567 4614 0,'-10'47'584'0,"4"4"392"0,0 12-267 15,3 1-197-15,1-2 285 16,2-3-797-16,5-3 0 0,-1-8 0 16,2-2 0-16,0-6 0 0,0-11 0 15,-2-7 0-15,-2-12 0 0,1-5 0 16,1-5 0-16,4-12 0 0,6-10 0 16,5-8 0-16,2-7 0 0,-3 3 0 15,-3 3 0-15,-7 3 0 0,0 6 0 16,-6 10 0-16,-2 6 0 0,0 5 0 15,0 1 0-15,-4 5 0 16,-2 8 0-16,0 6 0 0,-2 6 0 16,1 1 0-16,1-1 0 0,4-5 0 15,0-3 0-15,2-3 0 16,0-5-373-16,2-3-1708 0,0-5-464 0</inkml:trace>
  <inkml:trace contextRef="#ctx0" brushRef="#br0" timeOffset="57614.45">27613 4950 7075 0,'0'0'844'16,"0"0"-571"-16,0 0-273 0,0 0 0 16,-7 45 0-16,9-17 0 0,3 2 0 15,-1-2 0-15,2-2 0 0,-2-2 0 16,0-1 0-16,-4-6 0 0,2-6-1654 15,-4-7-1455-15</inkml:trace>
  <inkml:trace contextRef="#ctx0" brushRef="#br0" timeOffset="57748.87">27677 4631 8192 0,'0'0'0'0,"0"0"0"0,0 0 0 15,0 0 0-15,-25 34 0 16,25-11 0-16,6-1-573 0,2-4-1432 16,5-2-488-16</inkml:trace>
  <inkml:trace contextRef="#ctx0" brushRef="#br0" timeOffset="58064.98">27945 4951 6903 0,'0'0'708'0,"0"0"-127"15,0 0-581-15,0 0 0 16,-41-12 0-16,27 9 0 0,1 3 0 16,1 0 0-16,-1 3 0 0,-1 4 0 15,4-1 0-15,1 2 0 16,5 3 0-16,4 0 0 0,8 2 0 16,5 1 0-16,5 0 0 0,3 4 0 15,0 0 0-15,2 0 0 0,1 1 0 16,-3 2 0-16,-2-1 0 15,-3 0 0-15,-8-1 0 0,-3-4 0 16,-5 0 0-16,-3-3 0 0,-5-3 0 16,-6-2 0-16,-5-3 0 0,-4-3 0 15,-3-1 0-15,-8-4 0 0,6-4 0 16,-3-5 0-16,2-1 0 0,8 2-1185 16,4-1-1697-16</inkml:trace>
  <inkml:trace contextRef="#ctx0" brushRef="#br0" timeOffset="58514.38">29138 4927 4570 0,'0'0'800'0,"-23"-39"24"0,7 21 337 0,-3 8-613 0,-1 6-259 15,-1 4-289-15,-6 11 0 0,0 8 0 16,0 8 0-16,2 5 0 16,1 6 0-16,5 3 0 0,7 2 0 15,10 2 0-15,4-2 0 0,12-3 0 16,9-4 0-16,8-8 0 15,4-9 0-15,4-6 0 0,5-8 0 16,1-5 0-16,1-7 0 0,-13-2-1245 16,-6-4-1220-16</inkml:trace>
  <inkml:trace contextRef="#ctx0" brushRef="#br0" timeOffset="58931.02">29430 5042 5434 0,'0'0'956'0,"-11"-39"-327"0,9 21 279 16,-2 8-652-16,2 5-247 0,-2 2-9 16,-2 2 0-16,-3 1 0 0,-3 10 0 15,-5 5 0-15,1 7 0 0,-1 5 0 16,7 0 0-16,2 2 0 0,4 0 0 16,4-2 0-16,4 2 0 0,4-7 0 15,4 2 0-15,5-8 0 0,2-6 0 16,-1-4 0-16,3-6 0 0,0-3 0 15,-3-7 0-15,-3-4 0 16,-5-7 0-16,-2-1 0 0,-4-3 0 16,-4-1 0-16,0-5 0 0,0-1 0 15,0-1 0-15,-2 0 0 16,0 1-293-16,2 5-779 0,4 5-185 16,3 8-256-16,5 7-143 0</inkml:trace>
  <inkml:trace contextRef="#ctx0" brushRef="#br0" timeOffset="59180.94">29566 5133 5674 0,'0'0'460'0,"-4"34"629"15,4-19-297-15,0-8-615 0,0-2-177 16,2-4 0-16,2-1 0 0,4-9 0 16,9-14 0-16,4-5 0 0,1-8 0 15,1 1 0-15,-2 4 0 0,-1 1 0 16,1 5 0-16,-4 7 0 0,-7 10 0 15,-6 5 0-15,0 3 0 16,-2 7 0-16,4 9 0 0,-3 12 0 16,1 7 0-16,-2 2 0 0,2-2 0 15,0-4 0-15,6-2 0 16,5-2 0-16,1-3 0 0,-3-8-1433 16,1-2-624-16</inkml:trace>
  <inkml:trace contextRef="#ctx0" brushRef="#br0" timeOffset="59532.33">30157 4968 5198 0,'0'0'304'0,"0"0"340"16,0 0 49-16,0 0-357 0,0 0 144 15,-12-34-260-15,4 33 12 0,-7 1-147 16,-6 0-85-16,-3 6 0 0,-1 1 0 15,2 1 0-15,2 3 0 16,7 1 0-16,2 0 0 0,3 0 0 16,7-2 0-16,6 2 0 0,7 0 0 15,5-1 0-15,7-2 0 16,0 2 0-16,-1-2 0 0,3 0 0 16,-4-1 0-16,-3 0 0 0,-1 2 0 15,-3-2 0-15,-5 5 0 0,-5-2 0 16,-4-1 0-16,-2 3 0 15,-4 1 0-15,-5-1 0 0,1 0 0 16,-2-2 0-16,-1-2 0 0,1-2 0 16,-3-4 0-16,5-1 0 0,0-2 0 15,1-6 0-15,-1-4-233 0,6 2-1676 16,-2-3-316-16</inkml:trace>
  <inkml:trace contextRef="#ctx0" brushRef="#br0" timeOffset="59714.52">30366 4957 7311 0,'0'0'881'0,"0"0"-881"15,-25 40 0-15,17-11 0 16,-2 5 0-16,3-1 0 0,1 3 0 16,4-2 0-16,2-2 0 0,2-2 0 15,2-5-249-15,0-8-2116 0,-1-6-1141 0</inkml:trace>
  <inkml:trace contextRef="#ctx0" brushRef="#br0" timeOffset="59831.4">30399 4671 8143 0,'-6'-33'49'16,"0"8"-49"-16,-5 0 0 0,3 9 0 15,2 0 0-15,4 3 0 0,2 0-3598 0</inkml:trace>
  <inkml:trace contextRef="#ctx0" brushRef="#br0" timeOffset="60416.55">30821 4931 5270 0,'0'0'1240'0,"0"0"-575"16,-19-43-41-16,11 34-231 0,-2 1-393 16,-1 4 0-16,-3 0 0 0,1 4 0 15,-1 0 0-15,-1 5 0 0,1 3 0 16,-3 4 0-16,3 1 0 15,2 0 0-15,1-1 0 0,5-2 0 16,4-3 0-16,2-4 0 0,4 3 0 16,11 0 0-16,9 0 0 0,7 2 0 15,4 2 0-15,3 0 0 0,-9 2 0 16,-2 5 0-16,-3 1 0 0,-9 1 0 16,-5 0 0-16,-8 0 0 0,-2-2 0 15,-4 1 0-15,-8 0 0 0,-3-4 0 16,-3-1 0-16,-5-2 0 0,-6-3 0 15,0-1 0-15,-4-2 0 16,4-4 0-16,4-1 0 0,7-3 0 16,5-6 0-16,5-1 0 0,4-6-41 15,4 0-1251-15,0 1 171 16,0-1-328-16</inkml:trace>
  <inkml:trace contextRef="#ctx0" brushRef="#br0" timeOffset="60631.36">31114 4383 6138 0,'0'0'316'0,"-12"64"181"0,4-15 571 16,-3 4-895-16,1 7-173 0,0 4 0 15,-3 4 0-15,1 2 0 0,-1-6 0 16,3-1 0-16,0-9 0 0,4-4 0 15,-3-7 0-15,5-6 0 16,0-15 0-16,2-7-1185 0,-4-10-668 0</inkml:trace>
  <inkml:trace contextRef="#ctx0" brushRef="#br0" timeOffset="60765.13">30872 4863 5566 0,'0'0'668'16,"56"-26"-251"-16,-21 13 311 0,-4 7-452 15,-2 1-116-15,-2 3-104 16,-2 2-56-16,-2 6-64 0,-3 2-924 16,-5-1-205-16,-5 1-656 0</inkml:trace>
  <inkml:trace contextRef="#ctx0" brushRef="#br0" timeOffset="61248.02">31232 5054 4297 0,'0'0'889'0,"0"0"612"15,29-40-661-15,-23 20-352 16,0-4-311-16,-1-2-177 0,-3-4 0 16,0 2 0-16,-2 2 0 0,0 7 0 15,0 8 0-15,-2 5 0 0,0 6 0 16,-7 2 0-16,-3 14 0 16,-5 10 0-16,-3 7 0 0,1 5 0 15,7-4 0-15,6-4 0 0,3-1 0 16,6-5 0-16,7-2 0 15,4-7 0-15,5-3 0 0,2-6 0 16,1-4 0-16,3-2 0 0,-2-6 0 16,0-2 0-16,-3-3 0 0,-3 2 0 15,-1-2 0-15,-5 5 0 0,-3 2 0 16,-4 0 0-16,-2 4 0 0,0 0 0 16,2 6 0-16,-2 6 0 0,0 6 0 15,1 1 0-15,1 0 0 0,-2-5 0 16,0-6 0-16,2-1 0 0,-2-5 0 15,-2-2 0-15,4 0 0 16,0-7 0-16,5-6 0 0,-1-8 0 16,2-4 0-16,3-2 0 0,-1 0 0 15,0 2 0-15,3 2 0 16,1 3 0-16,-5 8 0 0,-5 6 0 16,-2 6 0-16,-2 3 0 0,0 9 0 15,0 11 0-15,-2 6 0 0,0 3 0 16,0-3 0-16,2-4 0 15,0-3 0-15,7-6 0 0,1-4 0 16,0-8-649-16,1-3-684 0,-1-5-3001 0</inkml:trace>
  <inkml:trace contextRef="#ctx0" brushRef="#br0" timeOffset="61447.74">31877 4427 6703 0,'0'0'1012'0,"0"0"-535"0,0 0-477 16,0 36 0-16,-4 7 0 0,0 13 0 16,-2 8 0-16,4 1 0 0,-1 4 0 15,1-3 0-15,2 0 0 0,0-6 0 16,0-5 0-16,-4-2 0 16,-4-6 0-16,-4-6-637 0,1-14-1604 15,-3-10-1849-15</inkml:trace>
  <inkml:trace contextRef="#ctx0" brushRef="#br0" timeOffset="61581.07">31658 4881 6811 0,'0'0'228'15,"41"-28"240"-15,-6 18 176 0,1 4-603 16,3 1-41-16,4 4 0 0,-3-2 0 16,-1 0 0-16,-2 2 0 0,0 0 0 15,-2-1 0-15,-10 0-809 0,0 0-3001 0</inkml:trace>
  <inkml:trace contextRef="#ctx0" brushRef="#br0" timeOffset="62349.96">22978 6203 2617 0,'0'0'2425'0,"0"0"-1521"0,0 0-279 0,0 0-121 0,0 0 172 15,0 0-372-15,0 0-167 0,0 0-137 16,-4 7 0-16,-2 6 0 0,-2 7 0 16,-3 5 0-16,5 2 0 0,2 0 0 15,0-2 0-15,4 0 0 16,2-3 0-16,4-3 0 0,6-4 0 15,5-7 0-15,4-2 0 0,1-6 0 16,3-8 0-16,-2-5 0 0,2-4 0 16,-5-2 0-16,1-3 0 15,0-1 0-15,-7 4 0 0,-1 4 0 16,-9 7 0-16,0 5 0 0,-4 3 0 16,0 3 0-16,0 9 0 0,-4 12 0 15,4 5 0-15,4 0 0 0,2-1 0 16,6-6 0-16,7-6 0 15,4-6 0-15,4-4 0 0,4-6 0 16,0-2 0-16,-4-7 0 0,-5-5 0 16,-5-4 0-16,-7-2 0 0,-4-2 0 15,-4-1 0-15,-2-2 0 0,-2 0 0 16,-4-1 0-16,0-2 0 0,-2 1 0 16,1 1 0-16,3 3 0 0,0 9 0 15,4 4 0-15,0 7-77 16,0 2-1740-16,2-1-368 0,4 0-1608 0</inkml:trace>
  <inkml:trace contextRef="#ctx0" brushRef="#br0" timeOffset="62514.96">23557 6134 6847 0,'0'0'872'0,"0"0"-399"0,-6 34-473 0,8-5 0 0,2 6 0 16,-2 3 0-16,4-1 0 15,-2-3 0-15,0 0 0 0,3-3 0 16,-1-2 0-16,0-4 0 0,0-7-385 16,-4-8-1288-16,-2-7-980 0</inkml:trace>
  <inkml:trace contextRef="#ctx0" brushRef="#br0" timeOffset="62650.01">23598 5736 7119 0,'0'0'700'16,"0"0"-327"-16,0 0-373 0,0 0 0 16,0 0 0-16,0 0 0 0,0 0-961 15,0 0-2453-15</inkml:trace>
  <inkml:trace contextRef="#ctx0" brushRef="#br0" timeOffset="62847.89">23735 5750 6751 0,'0'0'564'0,"0"0"-356"0,6 60 461 15,-2-18-669-15,4 4 0 0,-2 3 0 16,-1 3 0-16,3-1 0 0,-4 1 0 16,0-2 0-16,-2-3 0 0,-2-2 0 15,0-1 0-15,-6-4 0 16,-2-6 0-16,-7-8-269 0,7-10-955 15,-6-8-2290-15</inkml:trace>
  <inkml:trace contextRef="#ctx0" brushRef="#br0" timeOffset="62997.3">23594 6169 6122 0,'0'0'561'0,"27"-42"-73"16,-4 20 172-16,-3 5-299 0,1 0-361 15,4 3 0-15,-4 0 0 0,-3-1 0 16,1 0 0-16,-1 0 0 15,1-1-81-15,-3 1-487 0,7 1-633 16,-8 3-179-16,-3 0-185 0</inkml:trace>
  <inkml:trace contextRef="#ctx0" brushRef="#br0" timeOffset="63264.52">24022 5804 4646 0,'0'0'944'0,"12"41"-404"0,-10-2 749 15,-2 5-745-15,0 7-315 0,0 2-229 16,-4 0 0-16,2-3 0 15,-2-3 0-15,2-5 0 0,0-7 0 16,0-7 0-16,2-9 0 0,0-8 0 16,2-7 0-16,0-4 0 15,4-2 0-15,3-13 0 0,5-10 0 16,0-8 0-16,1-3 0 0,-3 4 0 16,-1 6 0-16,-3 9 0 0,0 6 0 15,-2 7 0-15,-1 5 0 0,5 12 0 16,0 10 0-16,1 8 0 15,-3 4 0-15,-4-1 0 0,0-4 0 16,0-1 0-16,2-5 0 0,3-4 0 16,-1-8-481-16,2-6-1916 0</inkml:trace>
  <inkml:trace contextRef="#ctx0" brushRef="#br0" timeOffset="63866.33">24739 6297 6639 0,'0'0'232'0,"0"0"132"16,0 0 196-16,0 0-440 15,0 0 68-15,52-1-99 0,-27-2-89 16,0-1 0-16,-1-4 0 0,-5-3 0 16,0-2 0-16,-7-1 0 0,-2-2 0 15,-3-2 0-15,-7-1 0 0,0-1 0 16,-7-1 0-16,-3 0 0 15,-7 2 0-15,3 1 0 0,-7 2 0 16,-1 1 0-16,-3 5 0 0,2 4 0 16,0 6 0-16,1 6 0 0,1 10 0 15,2 6 0-15,5 6 0 0,6 4 0 16,3 3 0-16,7 0 0 0,13 1 0 16,4-1 0-16,7 1 0 0,3-5 0 15,9-4 0-15,-1-6 0 16,-2-5 0-16,2-7 0 0,-4-4 0 15,-2-5 0-15,-6-4 0 0,-8-2-701 16,-3-6-2601-16</inkml:trace>
  <inkml:trace contextRef="#ctx0" brushRef="#br0" timeOffset="64081.37">25066 6047 7423 0,'0'0'712'0,"0"0"-655"16,25 41-57-16,-11-16 0 0,3 7 0 16,1 0 0-16,5 1 0 0,10 0 0 15,2-2 0-15,5-5 0 0,-1-1 0 16,-4-2 0-16,0-2 0 0,-8-4 0 16,-2-4 0-16,-11-6-125 0,-5-3-2636 15,-3-10-785-15</inkml:trace>
  <inkml:trace contextRef="#ctx0" brushRef="#br0" timeOffset="64231.25">25372 6081 7771 0,'0'0'421'16,"0"0"-421"-16,-44 33 0 0,18-4 0 16,-5 10 0-16,-7 3 0 0,-3 2 0 15,-2 3 0-15,5-5 0 0,14-4 0 16,9-4 0-16,15-10 0 15,6-7-697-15,7-8-1184 0</inkml:trace>
  <inkml:trace contextRef="#ctx0" brushRef="#br0" timeOffset="64964.63">25554 6420 2921 0,'0'0'2789'0,"-2"66"-2633"16,4-21 132-16,0 1 361 0,2-1-421 16,-2 1 4-16,0-3 100 0,-2-1-252 15,0-5-12-15,-2-5-36 16,-2-3-20-16,0-8-12 0,-2-5 20 15,1-8-8-15,1-5-12 0,0-3 0 16,-2-6-44-16,0-10-56 0,4-15-52 16,2-8 84-16,6-7 60 0,4-6-4 15,1-3 0-15,-1-9 12 0,4-2 28 16,1-8-8-16,3 0 36 0,5 5 220 16,0 7-156-16,2 10 36 0,0 16-43 15,-3 9-113-15,-3 10 0 16,-3 8 0-16,-3 5 0 0,3 5 0 15,-1 7 0-15,-1 5 0 0,1 7 0 16,-1 4 0-16,-3 5 0 0,-5 4 0 16,-6 1 0-16,-6 2-49 15,-9 0-39-15,-8-1 64 0,-4-2-24 16,-1-4 48-16,-3-4 4 0,2-7 8 16,2-7-12-16,2-6 0 0,2-5-184 15,7-3-200-15,5-5-537 0,9-3 29 16,2 4-208-16,6-4-1149 0</inkml:trace>
  <inkml:trace contextRef="#ctx0" brushRef="#br0" timeOffset="65231.23">25944 6356 3921 0,'0'0'1265'0,"52"-32"-265"0,-23 10 69 16,-4 1-449-16,-2-3-303 0,-3-1-317 15,-1 0 0-15,-5 2 0 16,-7 0 0-16,-3 1 0 0,-4 3 0 15,-9 3 0-15,-5 3 0 0,-5 6 0 16,-3 7 0-16,-3 6 0 0,-4 10 0 16,0 7 0-16,4 7 0 15,-2 2 0-15,9 4 0 0,3 1 0 16,7-1 0-16,6 0 0 0,4 0 0 16,10-4 0-16,7-4 0 0,4-5 0 15,6-6 0-15,2-8 0 0,2-3 0 16,0-6 0-16,0-1 0 15,-2-8 0-15,-8 0-885 0,-3-4-3269 0</inkml:trace>
  <inkml:trace contextRef="#ctx0" brushRef="#br0" timeOffset="65498.14">26345 6107 6799 0,'0'0'1108'0,"0"0"-823"0,0 0-285 16,0 0 0-16,0 0 0 0,-35-7 0 16,13 20 0-16,-5 4 0 15,-4 3 0-15,0 4 0 0,2-3 0 16,4 2 0-16,0 3 0 0,4 2 0 16,5 2 0-16,12 5 0 0,4 3 0 15,16 4 0-15,11 1 0 0,8-6 0 16,9-5 0-16,5-10 0 0,5-8 0 15,0-5 0-15,-5-6 0 16,-5-3 0-16,-13 0-33 0,-10-6-3773 0</inkml:trace>
  <inkml:trace contextRef="#ctx0" brushRef="#br0" timeOffset="65831.13">26664 5629 6298 0,'0'0'345'0,"0"0"259"0,0 0-104 15,-19 52-156-15,13-1-243 16,2 15-101-16,4 6 0 0,0 0 0 16,0-1 0-16,0 5 0 0,0-3 0 15,-8 0 0-15,1-4 0 0,-3-4 0 16,2-6 0-16,0-9 0 0,-1-11 0 16,1-10 0-16,0-11 0 0,-1-15-177 15,1-5-1432-15,-2-12-940 0</inkml:trace>
  <inkml:trace contextRef="#ctx0" brushRef="#br0" timeOffset="66215.1">26486 6196 5610 0,'0'0'868'15,"0"0"-371"-15,62-47 499 0,-29 37-775 16,4-1-221-16,9 4 0 0,-3 1 0 16,5 4 0-16,-3 2 0 0,-3 1 0 15,-5 7 0-15,-2 0-393 0,-8 2-255 16,-7-1 124-16,-7-2-197 0,-5-2 501 15,-6-3 220-15,-2 0 76 16,0-1 340-16,0-1 129 0,-2 0 567 16,-6-3-755-16,-2-3-357 0,-5 1 0 15,-1 1 0-15,-3 4 0 0,0 5 0 16,-3 8 0-16,1 5 0 0,0 5 0 16,5 2 0-16,1 1 0 0,5-1 0 15,10-3 0-15,0-2 0 16,12-4 0-16,3-4 0 0,5-4 0 15,5-6 0-15,6-3 0 0,6-8 0 16,-1-5 0-16,1-1 0 0,-6 0 0 16,-6 1 0-16,-7 1 0 15,-7 5 0-15,-5 2 0 0,-4 5 0 16,-2 1 0-16,0 10 0 0,-4 9 0 16,2 6 0-16,2 4 0 0,0-2 0 15,0-7 0-15,8-6 0 0,4-4-69 16,-3-7-979-16,1-3-1922 0</inkml:trace>
  <inkml:trace contextRef="#ctx0" brushRef="#br0" timeOffset="66415.34">27276 5706 6430 0,'0'0'697'0,"0"0"-177"0,0 0 25 16,0 0-545-16,-7 64 0 15,1-8 0-15,-2 9 0 0,0 4 0 16,-1-6 0-16,3 1 0 0,2-2 0 16,2-2 0-16,2-3 0 15,0-3 0-15,-2-7 0 0,-4-4 0 16,2-15-741-16,-7-7-2885 0</inkml:trace>
  <inkml:trace contextRef="#ctx0" brushRef="#br0" timeOffset="66548.16">27085 6196 6182 0,'0'0'773'0,"40"-32"-109"0,-15 20-91 16,-3 5-573-16,3 4 0 0,-2 3 0 15,-2 0 0-15,-1 3 0 0,-1 3 0 16,-1 2 0-16,3-1-889 0,-9-2-1888 16</inkml:trace>
  <inkml:trace contextRef="#ctx0" brushRef="#br0" timeOffset="66814.61">27586 6196 6434 0,'0'0'1758'0,"0"0"-1758"15,-42-3 0-15,20 8 0 0,1 6 0 16,0 5 0-16,3 3 0 0,1 7 0 16,3 3 0-16,5 3 0 0,5-2 0 15,4 0 0-15,6-4 0 0,7-1 0 16,1-6 0-16,5-6 0 15,0-7 0-15,-1-6 0 0,-1-6 0 16,-3-7 0-16,1-2 0 0,-5-3 0 16,-2-3 0-16,-2-1 0 0,-3-6 0 15,-1-3 0-15,-2-5 0 0,0-2 0 16,0 3 0-16,-2 6-229 0,-3 9-1944 16,3 6-608-16</inkml:trace>
  <inkml:trace contextRef="#ctx0" brushRef="#br0" timeOffset="67248.07">27644 6324 64 0,'0'0'1452'0,"0"0"-1360"0,0 0 116 15,0 0 177-15,0 0 339 0,0 0-12 16,0 0 8-16,0 0 221 15,0 0-517-15,0 0-92 0,16 21 185 16,-16-12-177-16,0 9-28 0,2 4 408 16,-2 1-471-16,0-1-249 0,2-2 0 15,0-2 0-15,0-2 0 0,0-3 0 16,1-3 0-16,-3-5 0 0,2-1 0 16,-2-2 0-16,0-1 0 0,0-1 0 15,0-8 0-15,-2-8 0 16,2-7 0-16,0-6 0 0,4-2 0 15,6 1 0-15,0-1 0 0,5 3 0 16,1 1 0-16,5 5 0 0,-2 3 0 16,-1 6 0-16,-1 6 0 15,-3 5 0-15,-3 5 0 0,-3 7 0 16,-4 6 0-16,0 2 0 0,-4 4 0 16,0 2 0-16,0 1 0 0,-4 1 0 15,2 1 0-15,2-4 0 0,0-1 0 16,4-5 0-16,2-4 0 15,5-5 0-15,5-5 0 0,3-5 0 16,-5-4-1549-16,1-4-1589 0</inkml:trace>
  <inkml:trace contextRef="#ctx0" brushRef="#br0" timeOffset="67697.75">28202 6285 7855 0,'0'0'337'0,"0"0"-337"15,-48-14 0-15,32 11 0 0,-3 2 0 16,0 1 0-16,1 3 0 0,1 1 0 16,5 3 0-16,8 1 0 0,6 5 0 15,6-1 0-15,9 1 0 16,3 0 0-16,3-2 0 0,0 2 0 15,-3 1 0-15,-1 0 0 0,-4 4 0 16,-5 0 0-16,-2 0 0 0,-4 2 0 16,-4-2 0-16,0-1 0 15,-8 1 0-15,-6 1 0 0,-7-4 0 16,-4-3 0-16,-2 0 0 0,-4-7 0 16,0-2 0-16,-2-3 0 0,0-1 0 15,8-2-1089-15,-2-5-2897 0</inkml:trace>
  <inkml:trace contextRef="#ctx0" brushRef="#br0" timeOffset="67998.14">27334 6091 5874 0,'0'0'676'0,"0"0"-215"0,0 0 435 0,0 0-611 15,0 0-285-15,43 45 0 0,-33-4 0 16,-1 3 0-16,-3-4 0 0,2-1 0 15,4-5 0-15,3-5 0 16,3-7 0-16,-3-8-645 0,2-7-3205 0</inkml:trace>
  <inkml:trace contextRef="#ctx0" brushRef="#br0" timeOffset="68147.92">27468 5929 7883 0,'0'0'309'16,"0"0"-309"-16,0 0 0 0,0 0 0 16,0 0-381-16,0 0-992 0,0 0-944 0</inkml:trace>
  <inkml:trace contextRef="#ctx0" brushRef="#br0" timeOffset="68665.23">28421 5792 5142 0,'0'0'540'0,"56"-29"-228"0,-11 13 329 15,5 6-309-15,3 4-92 0,3 5 84 16,-4 3-200-16,-7 9-8 0,-7 4 64 16,-14 8-180-16,-11 5 16 0,-11 8 16 15,-10 1-28-15,-9 4 104 0,-8-1-27 16,1-3-81-16,-3 1 0 15,0-5 0-15,2-1 0 0,2-1 0 16,5-2 0-16,1-1 0 0,3-2 0 16,5-2 0-16,1-2 0 15,6-1 0-15,-2-3-1429 0,2-6-516 16,0-4-801-16</inkml:trace>
  <inkml:trace contextRef="#ctx0" brushRef="#br0" timeOffset="68815.1">28725 6610 6214 0,'0'0'1978'15,"0"0"-1978"-15,-23 51 0 0,19-34 0 16,0-3 0-16,2 0 0 0,2-5 0 16,0-3 0-16,6-6-1734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2T18:44:19.14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7030A0"/>
    </inkml:brush>
    <inkml:brush xml:id="br5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4188 10061 3793 0,'0'0'1301'15,"0"0"-437"-15,0 0-276 16,-31-11-127-16,27 10 299 0,2-1-444 16,2 1-207-16,0-2-109 0,6 0 0 15,15-4 0-15,16-9 0 0,10-5 0 16,11-6 0-16,6-3 0 16,3-1 0-16,-3 2 0 0,4 1 0 15,-10 3 0-15,-5 9 0 0,-13 5 0 16,-13 5 0-16,-15 10 0 0,-12 10 0 15,-6 10 0-15,-9 10 0 0,-7 11 0 16,-9 6 0-16,-11 6 0 0,-7 7 0 16,-7 5 0-16,-4 4 0 0,-2 3 0 15,6 0 0-15,6-5 0 0,15-4 0 16,10-11 0-16,13-11 0 16,12-11 0-16,10-11 0 0,11-7 0 15,10-10 0-15,6-6 0 0,11-9 0 16,6-6 0-16,1-6 0 15,3-6 0-15,-4-1 0 0,-2-1 0 16,-13 0 0-16,-4 1 0 0,-8-2-461 16,-8 8-884-16,-9-2-2312 0</inkml:trace>
  <inkml:trace contextRef="#ctx0" brushRef="#br0" timeOffset="183.26">4221 10342 6526 0,'0'0'341'0,"35"4"431"0,-2-4-219 0,2-6-553 0,7-4 0 0,3-3 0 16,11-3 0-16,12-6 0 16,0-4 0-16,-14 6-225 0,2-6-1872 15</inkml:trace>
  <inkml:trace contextRef="#ctx0" brushRef="#br0" timeOffset="683.02">5023 10384 2585 0,'0'0'1764'16,"0"-37"-19"-16,0 18-832 0,-4 1-129 15,-6 3-383-15,-1-1-401 0,-3 4 0 16,1 4 0-16,-7 3 0 0,3 5 0 15,1 7 0-15,1 7 0 16,5 4 0-16,-3 9 0 0,5 3 0 16,2 7 0-16,6 0 0 0,0 1 0 15,10-4 0-15,1-3 0 16,7-7 0-16,3-9 0 0,4-9 0 16,6-6 0-16,-4-8 0 0,4-9 0 15,0-3 0-15,-4-6 0 0,-7-1 0 16,-3-4 0-16,-13 0 0 0,-2-1 0 15,-2 1 0-15,-2-1 0 0,-8 3 0 16,-1 0 0-16,-7 3 0 0,1 6 0 16,1 5 0-16,-1 7 0 0,7 7 0 15,-1 6 0-15,5 7-133 0,6 4-859 16,0 6 107-16,2-7-199 16,2-1-1697-16</inkml:trace>
  <inkml:trace contextRef="#ctx0" brushRef="#br0" timeOffset="951.68">5317 10272 6254 0,'0'0'729'15,"0"0"51"-15,-40-45-351 0,28 32-429 16,2 5 0-16,-1 4 0 16,1 3 0-16,0 2 0 0,-1 13 0 15,1 9 0-15,0 7 0 0,3 7 0 16,3 0 0-16,4 0 0 0,9 0 0 15,3-5 0-15,9-5 0 0,-1-7 0 16,3-8 0-16,2-7 0 0,0-5 0 16,2-5 0-16,-5-6 0 0,-1-3 0 15,0-5 0-15,-11-5 0 0,0 0 0 16,-8-3 0-16,-2 1 0 16,-2 0 0-16,-4 3 0 0,-4-2-129 15,-1 2-1632-15,1 4-171 0,2 6-1086 0</inkml:trace>
  <inkml:trace contextRef="#ctx0" brushRef="#br0" timeOffset="1349.78">5432 10369 3101 0,'0'0'784'0,"-8"56"-59"0,8-34 503 16,0-9-732-16,4-6-83 0,-4-6 187 0,6-1-252 15,3-13-8-15,3-10-183 16,3-9-157-16,-3-8 0 0,-4 1 0 15,-2 2 0-15,1 0 0 0,-1 9 0 16,-2 5 0-16,0 9 0 0,-4 7 0 16,0 6 0-16,0 3 0 0,6 11 0 15,-2 6 0-15,3 6 0 0,3 2 0 16,0-3 0-16,1-4 0 16,-5-1 0-16,4-3 0 0,-6-6 0 15,3-2 0-15,-7-3 0 0,4-2 0 16,-4-1 0-16,0-2 0 0,0-1 0 15,6-11 0-15,4-8 0 16,1-6 0-16,5 0 0 0,-1 1 0 16,-3 6 0-16,-4 6 0 0,-2 4 0 15,-1 7 0-15,-5 2 0 0,2 0 0 16,2 4 0-16,-2 6 0 0,0 6 0 16,4 3 0-16,0 1 0 15,-2-2 0-15,3-1 0 0,-3 0-85 16,4 0-603-16,0-1-132 0,3-4-1277 15,-5-3 104-15</inkml:trace>
  <inkml:trace contextRef="#ctx0" brushRef="#br0" timeOffset="1599.91">5813 10387 4578 0,'0'0'940'0,"0"0"325"16,6-44-601-16,-2 25-204 16,0-2-175-16,2-3-285 0,-1-2 0 15,-5-1 0-15,6 1 0 0,-6 2 0 16,0 9 0-16,0 4 0 0,-6 5 0 15,1 6 0-15,-9 2 0 16,-5 13 0-16,-1 6 0 0,-1 8 0 16,4 2 0-16,9-1 0 0,2 2 0 15,6-2 0-15,10-3 0 16,3-4 0-16,7-5 0 0,5-4-69 16,0-6-339-16,8-6 16 0,-6-3-252 15,8-6 407-15,-4-7-59 0,2 0-504 16,-12-2 268-16,-5 3-177 0,-1 0-1167 0</inkml:trace>
  <inkml:trace contextRef="#ctx0" brushRef="#br0" timeOffset="1783.51">6055 10214 3213 0,'0'0'892'0,"-17"-38"649"15,7 19-544-15,-5 4-461 0,3 2 296 16,4 3-651-16,-1 5-181 16,1 5 0-16,-4 9 0 0,-3 7 0 15,-1 9 0-15,-1 7 0 0,7 0 0 16,10 2 0-16,0 0 0 0,6-1 0 15,11-6 0-15,3-2 0 16,5-6 0-16,-2-6 0 0,4-7 0 0,-3-6-149 16,1-4-503-16,-2-11 0 15,-9-5-169-15,-7 2-1336 0,-3-3-848 16</inkml:trace>
  <inkml:trace contextRef="#ctx0" brushRef="#br0" timeOffset="1933.12">6005 9777 5850 0,'0'0'1589'16,"0"0"-989"-16,-10 55-447 0,8-12-153 16,2 4 0-16,8 0 0 0,4-1 0 15,7-2 0-15,2-3 0 0,5-2 0 16,1 1 0-16,0-1 0 16,4-3 0-16,-10 2-49 0,-1-13-1447 15</inkml:trace>
  <inkml:trace contextRef="#ctx0" brushRef="#br0" timeOffset="2350.61">6790 10180 5430 0,'0'0'316'0,"-12"53"-132"0,12-26 8 15,0-2-188-15,2-5-8 0,6-2-168 16,3-4-232-16,-1-2-132 0,-2-5-805 15,1-3-424-15</inkml:trace>
  <inkml:trace contextRef="#ctx0" brushRef="#br0" timeOffset="2499.88">6778 9790 6398 0,'0'0'56'0,"0"0"-28"16,0 0-28-16,0 0-84 0,0 0 76 15,33 56-216-15,-12-21-664 16,-5-6-325-16,3-1-1940 0</inkml:trace>
  <inkml:trace contextRef="#ctx0" brushRef="#br0" timeOffset="2682.98">6993 10292 3169 0,'0'0'1753'0,"0"0"-725"0,0 0 49 15,0 0-461-15,0 0-128 0,19-35-427 16,-5-7-61-16,3-4 0 0,1 2 0 15,1 11 0-15,-5 6 0 0,1 12 0 16,-5 8 0-16,-8 7 0 0,6 5 0 16,-1 14 0-16,-3 15 0 0,2 11 0 15,0 6 0-15,-2-3 0 0,3-7 0 16,7 1 0-16,3-3 0 16,-3-12-781-16,-2 2-2080 0</inkml:trace>
  <inkml:trace contextRef="#ctx0" brushRef="#br0" timeOffset="5150.02">18288 698 6014 0,'0'0'857'0,"-19"39"-405"15,7 5 388-15,4 9-811 16,-3 9-29-16,5 2 0 0,6 2 0 15,0-3 0-15,6-4 0 0,2-2 0 16,-1-6 0-16,-1-2 0 0,-2-8 0 16,0-7 0-16,-2-8-529 15,2-11-567-15,-4-7-181 0,0-8-1776 0</inkml:trace>
  <inkml:trace contextRef="#ctx0" brushRef="#br0" timeOffset="5366.62">17833 721 7187 0,'0'0'460'0,"0"0"-268"16,0 0 161-16,52-44-353 0,-25 29 0 16,10 2 0-16,2 1 0 0,4 3 0 15,11 0 0-15,-2 6 0 16,0 3 0-16,1 6 0 0,-1 7 0 15,-9 5 0-15,-12 5-1141 0,-12-5-472 16,-7 1-804-16</inkml:trace>
  <inkml:trace contextRef="#ctx0" brushRef="#br0" timeOffset="5766.56">18604 1146 4217 0,'0'0'445'16,"0"0"111"-16,0 0 492 0,0 0-591 15,0 0-45-15,0 0 340 0,0 0-447 16,-14-34-305-16,3 28 0 0,-5 6 0 16,-1 10 0-16,-3 14 0 0,-1 9 0 15,6 5 0-15,7 2 0 16,8-1 0-16,2-1 0 0,9-6 0 16,5-7 0-16,9-7 0 0,2-9 0 15,8-7 0-15,-2-6 0 0,-2-10 0 16,0-4 0-16,-14-6 0 0,-3-2 0 15,-6-1 0-15,-8-1 0 0,0-3 0 16,-12-1 0-16,-5-1 0 0,-7-4 0 16,-8-1 0-16,-5-2 0 0,10 10-1577 15,1-2-2249-15</inkml:trace>
  <inkml:trace contextRef="#ctx0" brushRef="#br0" timeOffset="6382.92">18871 621 4954 0,'0'0'380'0,"0"0"216"0,0-34-184 0,0 31-7 16,0 3 315-16,0 1-468 0,-2 10-188 16,0 14 140-16,2 16-16 0,0 18-171 15,6 9-17-15,2 2 0 16,0-2 0-16,1-5 0 0,-3-2 0 15,0-4 0-15,-2-6 0 0,-4-4 0 16,0-5-369-16,0-6-1096 0,-6-12-243 16,0-5-790-16</inkml:trace>
  <inkml:trace contextRef="#ctx0" brushRef="#br0" timeOffset="6533.57">18815 1153 6310 0,'0'0'293'0,"0"0"247"15,54-46 84-15,-30 34-232 0,12 0-359 16,-3-1-33-16,8 2 0 0,2 2 0 16,-1 0 0-16,1 4-41 0,-8 0-1051 15,3 2 67-15,-18 3-339 16,1 0-2142-16</inkml:trace>
  <inkml:trace contextRef="#ctx0" brushRef="#br0" timeOffset="6782.94">19261 1026 3729 0,'0'0'1961'0,"0"0"-1105"16,-41-7-279-16,25 7 127 0,-5 7-392 15,4 5-259-15,-3 8-53 0,3 5 0 16,-1 5 0-16,3-1 0 0,3-3 0 16,5-3 0-16,7-8 0 0,0-2 0 15,11-4 0-15,3-7 0 16,3-2 0-16,-1-6 0 0,5-7 0 16,-4 0 0-16,1-4 0 0,-1 2 0 15,-5 2 0-15,-2 2 0 0,-1 3 0 16,-3 4 0-16,-4 2 0 0,0 2 0 15,0 2 0-15,4 7 0 0,3 8 0 16,-3 8 0-16,4 3 0 0,0 0 0 16,3-3 0-16,1-6 0 0,3-5-665 15,-3-6-532-15,-1-3-575 0</inkml:trace>
  <inkml:trace contextRef="#ctx0" brushRef="#br0" timeOffset="6983.7">19538 551 7143 0,'0'0'288'0,"0"0"473"15,0 0-761-15,-6 45 0 0,-2-4 0 16,2 9 0-16,2 4 0 0,2-1 0 16,2 4 0-16,0 4 0 0,0 4 0 15,2 0 0-15,2-4 0 0,0-4 0 16,2-7 0-16,4-9 0 0,3-9 0 15,-3-12-497-15,0-8-1160 0</inkml:trace>
  <inkml:trace contextRef="#ctx0" brushRef="#br0" timeOffset="7349.9">20371 697 5094 0,'0'0'148'0,"0"0"584"16,0 0-103-16,0 0-93 0,0 0 200 15,-37-25-524-15,31 40-107 16,-4 17-105-16,4 21 0 0,1 13 0 16,5 6 0-16,0 3 0 0,-2-6 0 15,2 0 0-15,-4-4 0 16,4-4 0-16,0-8 0 0,0-6 0 15,0-8-525-15,6-15-1284 0,1-8-444 0</inkml:trace>
  <inkml:trace contextRef="#ctx0" brushRef="#br0" timeOffset="7883.17">20471 1230 6270 0,'0'0'673'16,"27"-34"-141"-16,-9 13-132 0,-1-1-83 15,3 0-317-15,1 0 0 0,-6 2 0 16,-3 0 0-16,-6 2 0 0,-4 4 0 16,-2-2 0-16,-4 4 0 0,-6 4 0 15,-1 5 0-15,-5 3 0 16,-1 12 0-16,-3 9 0 0,-1 7 0 16,0 8 0-16,1 2 0 0,1 2 0 15,9-1-145-15,6-2-51 16,6-4-80-16,14-9-404 0,9-6 111 15,8-9 365-15,6-9 200 0,1-2 8 16,5-8 28-16,-8-3 96 0,-6-1-120 16,-8-3 52-16,-9-2 80 0,-3 2-27 15,-3 1 7-15,-4 4-48 16,-4 4-64-16,4 4-8 0,-4 4 0 16,2 0-60-16,-2 9 8 0,5 7 40 15,-5 7 24-15,0 8-12 0,0-3 8 16,0-2 4-16,0-8-12 0,4-5 0 15,-4-5-8-15,2-5 4 0,0-3 0 16,0-2 4-16,6-11 48 0,0-9 116 16,3-5-112-16,-3-5 12 0,0 0 64 15,1 5-72-15,-3 0 36 16,4 5 88-16,0 8-164 0,-5 5 12 16,-1 9-28-16,0 4-64 0,0 14 64 15,6 8 52-15,-1 7 4 16,1 1 52-16,0-2 144 0,3-4-192 15,-1-1-4-15,3-2-36 0,-5-3-20 16,6-1-16-16,-1-5-828 0,-3-4-353 16,-1-4-784-16</inkml:trace>
  <inkml:trace contextRef="#ctx0" brushRef="#br0" timeOffset="8282.89">21198 1150 6086 0,'0'0'517'0,"-39"-39"-73"0,23 29 272 0,3 7-588 0,-1 4-12 0,-3 11-88 16,-4 8-28-16,1 7-4 0,5 6-8 15,-1 2-20-15,5 2 20 16,5-4-108-16,6-1-208 0,11-7-16 16,5-5-216-16,5-6 187 0,1-9 117 15,1-5 144-15,-2-5 100 16,-2-9 12-16,-1-3 56 0,-5-1-56 15,-3-1 48-15,-4-2 228 0,-2 4-60 16,0 1-39-16,-2 5-13 0,-2 5-148 16,0 4 48-16,0 4 128 15,0 12-180-15,0 12-4 0,0 10 68 0,0 7 20 16,0 0 92-16,0-4 68 16,5 0-172-16,-3 1-16 0,-2-2-32 15,-7 1-12-15,-9-2-12 0,-5-1 136 16,-2-2-43-16,-8-3-105 0,0-6 0 15,5-5 0-15,-1-7 0 0,4-7 0 16,6-6 0-16,5-7 0 0,4-15 0 16,8-12 0-16,2-15-345 0,10-13-1060 15,5 12-455-15,-1-7-485 0</inkml:trace>
  <inkml:trace contextRef="#ctx0" brushRef="#br0" timeOffset="8616.31">21436 576 5694 0,'0'0'532'15,"-6"37"-424"-15,2-1 501 0,-2 7 187 16,1 6-444-16,3 0-251 0,0 1-101 16,0 3 0-16,-2 2 0 0,-2 1 0 15,-5 0 0-15,-1-1 0 0,-7-3 0 16,5-3 0-16,-3-5 0 0,1-8 0 15,6-8-57-15,-1-13-571 0,7-8-493 16,-2-8 541-16,2-15 184 0,2-8-384 16,-2-7 499-16,4-6 269 0,6-2 12 15,-2 1 121-15,6 2 35 16,5 8 352-16,-1 8 0 0,1 8-92 16,-5 5 317-16,-2 2-413 0,-2 4-152 15,-6 1-124-15,5 0-40 16,-1 0-4-16,-2 0 0 0,2 0-212 15,-2 0-176-15,2 0-701 0,0 1 113 16,0 0-161-16</inkml:trace>
  <inkml:trace contextRef="#ctx0" brushRef="#br0" timeOffset="9134.18">21238 1038 6723 0,'0'0'1004'0,"0"0"-688"16,0 0-167-16,0 0-149 0,45-3 0 15,-8 3 0-15,7 0 0 16,7-3 0-16,1-3 0 0,-9 1 0 15,-1-1 0-15,-5 3 0 0,-6-1 0 16,-4 0 0-16,-9 0-985 0,-5-1-1468 0</inkml:trace>
  <inkml:trace contextRef="#ctx0" brushRef="#br0" timeOffset="9467.2">21686 641 7395 0,'0'0'112'0,"0"0"-112"16,-10 48 608-16,10-17-531 0,0 6-77 16,0 2 0-16,6 5 0 0,0 6 0 15,2 1 0-15,-3 2 0 16,-5-1 0-16,-2 0 0 0,-5-4 0 16,-3-6 0-16,2-6 0 0,-1-8 0 15,1-9 0-15,4-8 0 16,2-6 0-16,2-5 0 0,0-4 0 15,0-11 0-15,12-11 0 0,7-7 0 16,8-2 0-16,0 7 0 0,0 9 0 16,-7 7 0-16,-1 7 0 15,-3 5 0-15,-1 5 0 0,-3 7 0 16,3 1 0-16,-5 3 0 0,5 5 0 16,-3-1 0-16,0 0 0 0,-1-1 0 15,-1-3 0-15,0 1 0 0,-3-4 0 16,-1-3 0-16,-2-4 0 0,0-3-1005 15,6-8-3253-15</inkml:trace>
  <inkml:trace contextRef="#ctx0" brushRef="#br0" timeOffset="10283.82">23036 857 6346 0,'0'0'541'0,"0"-49"187"16,12 22-324-16,5 3-231 0,14 2-173 15,-4 4 0-15,12 5 0 16,0 7 0-16,-1 6 0 0,5 7 0 16,-8 9 0-16,0 8 0 0,-6 6 0 15,-8 5 0-15,-7 7 0 16,-7 4 0-16,-7 4 0 0,-7 0 0 15,-5 1 0-15,-9-2 0 0,-4-2 0 16,-6-2 0-16,-4-4 0 0,-2-1 0 16,-2-6 0-16,4-6 0 0,6-9 0 15,0-6 0-15,10-11 0 16,3-2 0-16,3-11 0 0,3-8 0 16,10-8 0-16,0-6 0 0,4-2 0 15,8 3 0-15,5 7 0 0,2 9 0 16,1 6 0-16,5 6 0 0,0 4 0 15,2 10 0-15,2 8 0 0,-2 5 0 16,2 7 0-16,4 1 0 0,0-2 0 16,6 0 0-16,0-5 0 0,5-4-121 15,-11-8-1400-15,-4-5-1108 0</inkml:trace>
  <inkml:trace contextRef="#ctx0" brushRef="#br0" timeOffset="10749.53">23793 1134 3309 0,'0'0'3025'0,"0"0"-2716"0,-7 53 299 0,3-23 72 15,2 1-419-15,2-5-261 0,0-4 0 16,4-2 0-16,2-8 0 0,-1-5 0 15,-1-4 0-15,0-3 0 0,4-5 0 16,2-9 0-16,5-12 0 0,-1-8 0 16,-1-3 0-16,-3-1 0 0,-4 2 0 15,5 4 0-15,-3 7 0 16,-2 9 0-16,-4 7 0 0,-2 6 0 16,0 3 0-16,2 6 0 0,0 8 0 15,3 10 0-15,-1 11 0 16,2 4 0-16,2-4 0 0,0-6 0 15,3-8 0-15,1-7 0 0,3-7 0 16,-1-6 0-16,3-2 0 0,3-9 0 16,1-3 0-16,2-3 0 15,1 0 0-15,1 0 0 0,-6 1 0 16,4 4 0-16,-3 5 0 0,-1 6 0 16,-3 8 0-16,3 11 0 0,-4 8 0 15,-1 4 0-15,3 1 0 0,-3-2 0 16,0-2 0-16,-1-4 0 0,1-2 0 15,-1-3 0-15,-1-4 0 0,-6-5 0 16,1-3 0-16,-3-7-1730 0</inkml:trace>
  <inkml:trace contextRef="#ctx0" brushRef="#br0" timeOffset="13499.87">24611 1045 6194 0,'0'0'585'16,"0"0"-485"-16,35-13 360 0,-4 8 188 16,6 1-443-16,3 0-205 0,3-2 0 15,3 1 0-15,1-1 0 0,1-1 0 16,-5 0 0-16,-2 0 0 0,-5 0 0 15,-7 3 0-15,-7 0 0 0,-7 0-961 16,-7 2-800-16,-4-1-1000 0</inkml:trace>
  <inkml:trace contextRef="#ctx0" brushRef="#br0" timeOffset="13699.64">24659 1156 5514 0,'0'0'552'0,"0"0"373"0,0 0-293 15,0 0-63-15,35 15-569 16,2-11 0-16,9-1 0 0,3-1 0 16,5-2 0-16,0 0 0 0,1 0 0 15,1-2 0-15,-2-4 0 0,-17 1-141 16,-4-4-2712-16</inkml:trace>
  <inkml:trace contextRef="#ctx0" brushRef="#br0" timeOffset="14183.05">25845 771 5258 0,'0'0'456'0,"0"0"36"0,0 0 585 15,0 0-541-15,0 0-368 16,0 0-152-16,0 0 32 0,-4 57 93 16,2 0-141-16,-2 17 0 0,0 7 0 15,-7-1 0-15,-1-6 0 16,-7-5 0-16,-7-5 0 0,-1-4 0 15,2-8 0-15,4-13 0 0,9-9 0 16,10-10 0-16,2-6 0 0,14-4 0 16,13-5 0-16,16-5 0 0,15 0 0 15,6-6 0-15,5 1 0 16,-1 1 0-16,0 1 0 0,-4 2 0 16,-8 1 0-16,-11 0 0 0,-18 0 0 15,-8-5-2030-15</inkml:trace>
  <inkml:trace contextRef="#ctx0" brushRef="#br0" timeOffset="18982.97">18482 2650 2108 0,'0'0'125'0,"0"0"2304"16,17-38-1673-16,-13 27-128 0,-2-3 229 15,4 1-465-15,-4-1 40 0,0-1 33 16,-2-2-465-16,0-1 0 0,-4-2 0 15,-4-1 0-15,-5-3 0 0,-3-2 0 16,-3-4 0-16,-3 2 0 0,-5-1 0 16,0 2 0-16,-4 2 0 0,2 1 0 15,0 4 0-15,0 6 0 16,0 5 0-16,2 5 0 0,-4 4 0 16,0 5 0-16,4 5 0 0,5 2 0 15,-3 3 0-15,8 1 0 16,1-1 0-16,1 3 0 0,9 4 0 15,2 1 0-15,4 7 0 0,6 3 0 16,8 5 0-16,13 8 0 0,4 5 0 16,2 5 0-16,7 8 0 15,-7 1 0-15,-2 6 0 0,-6 2 0 16,-9-1 0-16,-6-3 0 0,-3-4 0 16,-3-6 0-16,-2-4 0 0,-2-6 0 15,0-5 0-15,0-6 0 0,0-6 0 16,-6-6 0-16,6-9 0 0,-4-6-317 15,1-9-611-15,-1-2-237 0,0-5-2248 0</inkml:trace>
  <inkml:trace contextRef="#ctx0" brushRef="#br0" timeOffset="19132.99">18021 3113 6434 0,'0'0'165'0,"0"0"447"15,0 0 369-15,0 0-981 16,23-34 0-16,12 23 0 0,13 2 0 15,5 2 0-15,-1 3 0 0,0 4 0 16,1 0 0-16,-1 5 0 0,-4 2 0 16,-7 3 0-16,-10-2 0 0,-10-8-2898 15</inkml:trace>
  <inkml:trace contextRef="#ctx0" brushRef="#br0" timeOffset="23583.23">18902 2810 2032 0,'0'0'497'16,"0"0"-205"-16,0 0 1725 0,0 0-613 16,0 0-783-16,0 0-129 0,35 2 92 15,-10-2-331-15,2 2-253 16,10-1 0-16,2-1 0 0,0-4 0 16,3-1 0-16,-5 0 0 0,2 0 0 15,-10-1 0-15,0 0 0 16,-12 0-265-16,-7 4-1900 0,-4-3-632 0</inkml:trace>
  <inkml:trace contextRef="#ctx0" brushRef="#br0" timeOffset="23783.2">18960 2950 4958 0,'0'0'828'0,"0"0"-312"0,0 0 369 16,39 2-265-16,-8-2-235 0,6 0-385 16,7-2 0-16,-3 0 0 0,6-2 0 15,3-2 0-15,4-1 0 16,-17 0-1401-16,4-5-1016 0</inkml:trace>
  <inkml:trace contextRef="#ctx0" brushRef="#br0" timeOffset="24316.98">20454 2208 4578 0,'0'0'848'16,"0"0"-128"-16,-6-35-7 0,0 25 119 16,-3 2-496-16,-7-1-171 0,1 5-165 15,-7 3 0-15,-9 5 0 0,-2 10 0 16,-2 7 0-16,-3 8 0 0,5 4 0 15,4 6 0-15,2 4 0 0,11 3 0 16,6-1 0-16,5-1 0 0,10-4 0 16,5-2 0-16,6-4 0 15,15-6 0-15,5-7 0 0,7-4 0 16,5-4 0-16,-1-7 0 0,5 0 0 16,-9-5 0-16,-4-1 0 0,-12-4 0 15,-10 0-1934-15,-11-2-1075 0</inkml:trace>
  <inkml:trace contextRef="#ctx0" brushRef="#br0" timeOffset="24683.44">20004 2888 6078 0,'0'0'264'0,"0"0"701"0,0 0-185 15,0 0-675-15,0 0-105 0,0 0 0 16,0 0 0-16,55-19 0 0,-7 22 0 16,16-2 0-16,4 0 0 15,0-1 0-15,9-1 0 0,-3-3 0 16,-3 2 0-16,-9 1 0 0,-11-2 0 16,-9 1 0-16,-20 1-521 0,-11 0-2336 15,-11-2-1061-15</inkml:trace>
  <inkml:trace contextRef="#ctx0" brushRef="#br0" timeOffset="25066.42">20163 3129 5622 0,'0'0'400'16,"0"0"253"-16,0 0 387 0,0 0-563 16,0 0-477-16,35-31 0 0,-33 31 0 15,0 2 0-15,4 3 0 16,-2 7 0-16,5 8 0 0,-7 5 0 16,-2 6 0-16,0 1 0 0,-11-1 0 15,-1 2 0-15,-7-1 0 0,3 0 0 16,1-3 0-16,3-5 0 0,2-5 0 15,5-3 0-15,10-3 0 0,9-3 0 16,9 0 0-16,12-3 0 0,10-3 0 16,7-2 0-16,4-2 0 15,2 0 0-15,-5-2 0 0,-1-6 0 16,-4 1 0-16,-11-3 0 0,0-1 0 16,-12-2 0-16,-9 1-2298 15,-5-3-2276-15</inkml:trace>
  <inkml:trace contextRef="#ctx0" brushRef="#br0" timeOffset="26016.88">21269 2859 4686 0,'0'0'796'0,"0"0"-20"16,0 0-403-16,0 0-181 0,41 11 356 15,-8-3-156-15,4-3-92 0,5-1-171 16,-1-3-129-16,0-1 0 0,-4 0 0 15,3 0 0-15,-11-1 0 0,-7-1 0 16,-3 1 0-16,-7 0-345 0,-3 0-931 16,-5 0-129-16,-4 0-468 0</inkml:trace>
  <inkml:trace contextRef="#ctx0" brushRef="#br0" timeOffset="26199.59">21269 3082 5030 0,'0'0'900'0,"0"0"81"0,0 0-49 16,0 0-583-16,53 29-349 15,-18-23 0-15,9 0 0 0,1-5 0 16,1-1 0-16,-1 0 0 0,1-2 0 16,-3-2 0-16,-1 2 0 0,1-5 0 15,-10 1 0-15,-4-6-2222 0</inkml:trace>
  <inkml:trace contextRef="#ctx0" brushRef="#br0" timeOffset="27083.19">22742 2214 4001 0,'0'0'761'0,"0"0"291"0,0 0-628 0,0 0-184 0,0 0 69 15,60-19 7-15,-18 13 16 0,-5 2 168 16,0 3-308-16,-4 1-127 0,-4 3-65 16,-4 1 0-16,-4 3 0 0,-7 4 0 15,1 1 0-15,-5 1 0 16,2 1 0-16,-3 1 0 0,-1 0 0 16,-6-1 0-16,-2 0-77 0,-6 3 25 15,-7-2 52-15,-5 3 0 16,-5 0 0-16,-8-2 36 0,-6 2-20 15,-2 0-16-15,1-5 0 0,5-1 12 16,6-5-12-16,9-3 0 0,7-3 12 16,5-1-12-16,2 0 16 15,4-4-16-15,4 1 0 0,9-1-8 16,9-1-8-16,7 4 16 0,8 1 61 16,1 7-61-16,-5 4 0 0,0 3 0 15,-2 4 0-15,2 2 0 0,-4-1 0 16,-4 2 0-16,-11 1 0 0,1-4 0 15,-9 0 0-15,-6 0 0 0,-2 2 0 16,-7-1 0-16,-5-1 0 0,-5 0 0 16,-5-3 0-16,-7 0 0 0,0-4 0 15,-7-1 0-15,3-4 0 16,2-5 0-16,2-1 0 0,4-6 0 16,5-7 0-16,7-2 0 0,5-4-297 15,10-5-811-15,4 0 139 16,6 6-247-16,3-2-1702 0</inkml:trace>
  <inkml:trace contextRef="#ctx0" brushRef="#br0" timeOffset="27401.36">23317 2190 5638 0,'0'0'420'0,"0"0"105"0,0 0 275 0,10 45-432 0,-10-20-132 0,-2 6-31 16,-6-1-205-16,-4-1 0 0,-7 3 0 16,-4 4 0-16,-3-2 0 0,-3-2 0 15,2-2 0-15,8-5 0 16,3-6 0-16,3-8 0 0,11-3 0 16,2-5 0-16,0-1 0 0,2 1 0 15,11-3 0-15,11 0 0 16,5 0 0-16,9-4 0 0,3-2 0 15,-2 0 0-15,5 1 0 0,-3 0 0 16,-4 0 0-16,-4 1 0 0,-6 1 0 16,-8 0 0-16,-7 1-341 15,-6 1-847-15,-2 1-301 0,-4-5-2629 0</inkml:trace>
  <inkml:trace contextRef="#ctx0" brushRef="#br0" timeOffset="27599.61">23509 2266 6951 0,'0'0'684'0,"0"0"-127"16,0 0-557-16,0 0 0 0,-18 44 0 15,12-7 0-15,-1 8 0 16,1 3 0-16,4 1 0 0,-2 3 0 16,2-5 0-16,0 2 0 0,0-5 0 15,2-5 0-15,2-5 0 16,4-8 0-16,4-10-409 0,-1-10-1336 15,-1-7-740-15</inkml:trace>
  <inkml:trace contextRef="#ctx0" brushRef="#br0" timeOffset="28116.47">23656 2244 4986 0,'0'0'944'0,"0"0"225"15,0 0-401-15,0 0-443 16,0 0-325-16,35-16 0 0,-20 14 0 16,5-2 0-16,7 1 0 0,0 1 0 15,0 2 0-15,-6 7 0 16,-3 4 0-16,-3 2 0 0,-5-1 0 15,-4 3 0-15,-6 1 0 0,-4 0 0 16,-6 3 0-16,-9-1 0 0,-6 1 0 16,-4-1 0-16,-4-1 0 0,0-1 0 15,0-2 0-15,4-1 0 16,5-2 0-16,11-3 0 0,5-2 0 16,4-2 0-16,4-2 0 0,0 3 0 15,4-1 0-15,6 1 0 0,13 1 0 16,8 0 0-16,2-1 0 0,2 3 0 15,-2 2 0-15,0 2 0 0,2 2 0 16,-1 1 0-16,1 1 0 0,-6 0 0 16,2 0 0-16,-11 0 0 0,-3-3 0 15,-9 4 0-15,-6-2 0 16,-4 1 0-16,-8 0 0 0,-9 1 0 16,-8-2 0-16,-6 2 0 0,-8-4 0 15,-5-1 0-15,-1-2 0 16,-1-2 0-16,9-5 0 0,8-3 0 15,10-4 0-15,7-12 0 0,4 2-553 16,5-8-1280-16</inkml:trace>
  <inkml:trace contextRef="#ctx0" brushRef="#br0" timeOffset="28799.65">24276 2188 5338 0,'0'0'748'0,"0"0"-111"0,0 0 475 16,0 0-755-16,0 0-357 0,0 0 0 15,4 40 0-15,-4-16 0 0,0-2 0 16,0-2 0-16,0-1 0 0,-2-3 0 16,2-2 0-16,0-4 0 0,0-3 0 15,0-4 0-15,0-3 0 16,0 0 0-16,2-3 0 0,9-12 0 16,5-7 0-16,3-8 0 0,6-2 0 15,-3 2 0-15,-1 6 0 16,-4 5 0-16,-5 6 0 0,-4 7 0 15,-4 2 0-15,-1 4 0 0,-1 1 0 16,2 4 0-16,0 1 0 0,0 4 0 16,4 1 0-16,-4 0 0 15,1-1 0-15,-3-5 0 0,0-1 0 16,0-1 0-16,0 0 0 0,2-2 0 16,2-1 0-16,2-3 0 0,3-5 0 15,1 0 0-15,-2 1 0 0,-5 4 0 16,-1 3 0-16,-2 0 0 0,0 3 0 15,2 8 0-15,0 10 0 0,-2 8 0 16,-2 4 0-16,0 1 0 0,0-4 0 16,0-3 0-16,0-1 0 0,2-5 0 15,2-3 0-15,3-6 0 16,7-7-833-16,-4-5-632 0,5-6-588 0</inkml:trace>
  <inkml:trace contextRef="#ctx0" brushRef="#br0" timeOffset="29016.88">24903 2069 6230 0,'0'0'637'0,"0"0"-385"16,0 0 120-16,-17 52-76 0,1-14 16 16,-3 9-219-16,-4 4-93 0,0 4 0 15,1 6 0-15,-5 4 0 0,0 2 0 16,0-1 0-16,-2-5 0 0,2-4 0 15,7-6 0-15,3-9 0 0,7-9 0 16,4-13 0-16,6-8 0 0,6-11-1613 16,0-1-524-16,6-13-2133 0</inkml:trace>
  <inkml:trace contextRef="#ctx0" brushRef="#br0" timeOffset="29366.37">25101 2513 6803 0,'0'0'360'0,"-33"-16"288"16,12 10-267-16,3 4-381 0,-5 2 0 16,2 0 0-16,-1 2 0 0,-1 5 0 15,0 4 0-15,2 0 0 0,5 2 0 16,1-2 0-16,9-1 0 0,2-2 0 15,6 1 0-15,11 1 0 0,11 3 0 16,9 4 0-16,7-1 0 0,3 5 0 16,3 0 0-16,1-1 0 0,-1 5 0 15,-7-4 0-15,-8 1 0 16,-6-3 0-16,-13-3 0 0,-10-1 0 16,-6 0 0-16,-13 0 0 0,-3-3 0 15,-7 1 0-15,-2-1 0 16,-2-1 0-16,-2-1 0 0,-2 0 0 15,-7-4 0-15,-5-6-1437 0,12 0-412 16,-9-8-1253-16</inkml:trace>
  <inkml:trace contextRef="#ctx0" brushRef="#br0" timeOffset="29833.52">22592 3185 4450 0,'0'0'332'0,"0"0"796"16,0 0-592-16,0 0-219 0,0 0 23 15,0 0-144-15,74 6 260 0,11-5-19 16,24-1-437-16,28-3 0 0,18-2 0 16,16-1 0-16,17 1 0 15,17 2 0-15,4 2 0 0,-2 1 0 16,3 3 0-16,-11 4 0 0,-15 3 0 16,-21 3 0-16,-26-1 0 15,-22 3 0-15,-36-6-809 0,-30-2-228 16,-24-3-371-16</inkml:trace>
  <inkml:trace contextRef="#ctx0" brushRef="#br0" timeOffset="30516.89">23650 3466 4794 0,'0'0'768'0,"0"0"-100"0,0 0 581 0,-19-38-757 0,26 23-271 0,7-3-221 16,5 0 0-16,3 3 0 0,3 2 0 16,4 3 0-16,2 5 0 15,0 5 0-15,0 2 0 0,-2 9 0 16,-2 8 0-16,0 5 0 0,-4 6 0 16,-1 2 0-16,-3 1 0 15,-3 2 0-15,-5-1 0 0,-9 0 0 16,-2 1 0-16,-4-3 0 0,-11 0 0 15,-3-1 0-15,-13-2 0 0,0-5 0 16,-9-3 0-16,-3-6 0 0,-3-4 0 16,3-6 0-16,6-5 0 15,6-3 0-15,10-9 0 0,7-8 0 16,5-7 0-16,7-3 0 0,9 2 0 16,5 6 0-16,11 7 0 0,-1 7 0 15,3 6 0-15,4 2 0 0,2 8 0 16,0 6 0-16,-2 3 0 0,0 5 0 15,0-1 0-15,0 1 0 0,0-2 0 16,0-1 0-16,2-2 0 16,2-4 0-16,-8-3-485 0,-3-5-1360 0</inkml:trace>
  <inkml:trace contextRef="#ctx0" brushRef="#br0" timeOffset="31166.01">24601 3587 6114 0,'0'0'645'0,"0"0"-489"0,0 0 444 0,0 0-196 16,6 58-131-16,-12-31-273 0,2 0 0 15,-3-6 0-15,3 0 0 0,0-5 0 16,0-5 0-16,4-3 0 0,0-3 0 16,0-3 0-16,0-1 0 0,0-1 0 15,0-5 0-15,10-11 0 16,7-10 0-16,2-6 0 0,3-5 0 16,-1 5 0-16,-2 8 0 0,-7 7 0 15,-6 7 0-15,0 7 0 0,-4 3 0 16,0 6 0-16,1 7 0 0,-3 7 0 15,0 5 0-15,0 0 0 0,0-1 0 16,4-6 0-16,2-1 0 0,2-5 0 16,0-5 0-16,3-4 0 15,-1-3 0-15,3-7 0 0,1-6 0 16,-2-4 0-16,5-3 0 0,-3-1 0 16,3 0 0-16,-1 3 0 15,1 4 0-15,-3 5 0 0,1 5 0 16,-1 4 0-16,3 6 0 0,-1 7 0 15,1 6 0-15,0 6 0 0,-5 6 0 16,-4 2 0-16,-4 0 0 16,0-2 0-16,-4-5 0 0,3-4 0 0,-3-3 0 15,0-4 0-15,4-5 0 16,2-8 0-16,0-2 0 0,2-6-3975 0</inkml:trace>
  <inkml:trace contextRef="#ctx0" brushRef="#br0" timeOffset="31750.26">25839 3056 5854 0,'0'0'24'0,"0"0"1013"0,0 0-457 0,37 1-116 0,-4 2-231 16,7 0-233-16,7-2 0 0,1-1 0 15,3-4 0-15,-1-1 0 0,-5-1 0 16,-3 1 0-16,-9-1 0 0,-8 2 0 15,-11 2 0-15,-4 2 0 0,-10 0-221 16,0 0-1204-16,-6 0-563 0</inkml:trace>
  <inkml:trace contextRef="#ctx0" brushRef="#br0" timeOffset="31916.56">25932 3260 6514 0,'0'0'453'15,"0"0"291"-15,0 0-263 0,43 10-481 16,-5-11 0-16,5-4 0 0,3-2 0 16,-3 3 0-16,-2 1 0 0,-1 0 0 15,-1 1 0-15,2-2 0 16,-8-2-201-16,0-5-2444 0</inkml:trace>
  <inkml:trace contextRef="#ctx0" brushRef="#br0" timeOffset="32333.21">27032 2578 6150 0,'0'0'845'0,"0"0"-81"0,0 0-331 16,0 0-433-16,-4 46 0 0,-1-3 0 16,-1 9 0-16,0 6 0 15,2 0 0-15,2 3 0 0,0 0 0 16,-2-2 0-16,0 1 0 0,-5-6 0 16,3-6 0-16,0-7 0 0,0-9 0 15,4-9 0-15,2-10 0 16,2-11 0-16,0-2-1277 0,6-15-1132 0</inkml:trace>
  <inkml:trace contextRef="#ctx0" brushRef="#br0" timeOffset="32799.71">27160 2637 5498 0,'0'0'680'15,"0"0"-143"-15,0 0 447 0,43-18-592 16,-10 11-291-16,7 0-101 0,-1 0 0 16,-2-3 0-16,4 1 0 15,1-1 0-15,-1 1 0 0,-4-1 0 16,-6 3 0-16,-8 3 0 0,-8 1 0 16,-9 3 0-16,-2 5 0 0,-4 8 0 15,-6 7 0-15,-7 9 0 0,-3 10 0 16,-5 6 0-16,0 7 0 0,-3 6 0 15,-1 0 0-15,-2 1 0 0,4 1 0 16,0-2 0-16,1-4 0 0,3-4 0 16,-2-5 0-16,3-6 0 15,1-8 0-15,3-5 0 0,4-9 0 16,1-11-1477-16,3-4-360 0,0-8-1049 0</inkml:trace>
  <inkml:trace contextRef="#ctx0" brushRef="#br0" timeOffset="32949.9">27170 3073 7067 0,'0'0'516'0,"50"-3"93"0,-11-1-609 15,2-3 0-15,1-1 0 16,1-1 0-16,-4 0 0 0,3-2 0 16,-1 2 0-16,-4-1 0 0,1 1 0 15,-5-3 0-15,-13 2-529 0,1 0-2785 0</inkml:trace>
  <inkml:trace contextRef="#ctx0" brushRef="#br0" timeOffset="33149.74">27799 2607 7387 0,'0'0'805'0,"0"0"-805"0,-9 49 0 15,5-16 0-15,0 9 0 16,2 2 0-16,2 8 0 0,0 6 0 15,4 2 0-15,-2 3 0 0,-2 0 0 16,0-4 0-16,0-8 0 0,0-4 0 16,0-11 0-16,4-9 0 0,3-11 0 15,-3-8-421-15,4-8-3877 0</inkml:trace>
  <inkml:trace contextRef="#ctx0" brushRef="#br0" timeOffset="33649.86">28574 2528 5670 0,'0'0'748'0,"0"0"-155"0,0 0 483 0,0 0-971 0,0 0-105 16,-6 48 0-16,1 2 0 0,1 12 0 15,0 8 0-15,2-3 0 16,-4 3 0-16,0-2 0 0,-5-4 0 15,1-7 0-15,0-8 0 0,1-9 0 16,3-8 0-16,2-12 0 0,4-7 0 16,0-7 0-16,8-6-933 15,-1-5-760-15,9-15-1116 0</inkml:trace>
  <inkml:trace contextRef="#ctx0" brushRef="#br0" timeOffset="33851.32">28847 2522 6891 0,'0'0'464'16,"0"0"-168"-16,0 0 100 0,-13 51-251 16,5-12-145-16,4 12 0 15,-2 5 0-15,-1-1 0 0,1 5 0 16,0-1 0-16,2-1 0 0,0-1 0 16,2-6 0-16,0-2 0 0,0-7 0 15,2-5 0-15,-2-7 0 16,-3-9 0-16,-3-11-1077 0,2-6-772 15,-2-6-700-15</inkml:trace>
  <inkml:trace contextRef="#ctx0" brushRef="#br0" timeOffset="33999.83">28518 2952 6122 0,'0'0'124'0,"0"0"745"15,41-29-29-15,-10 18-603 0,4 3-237 16,-1 2 0-16,1 1 0 0,-4 1 0 15,2 2 0-15,-2 0 0 0,2-2 0 16,2 1-53-16,-2-1-919 0,-8-1-1809 16</inkml:trace>
  <inkml:trace contextRef="#ctx0" brushRef="#br0" timeOffset="34383.53">28977 2798 5034 0,'0'0'1088'0,"0"0"-275"16,0 0-105-16,0 0-159 0,0 0-549 15,0 0 0-15,0 0 0 16,0 0 0-16,39-1 0 0,-4 1 0 16,3 3 0-16,-1 0 0 0,-8 4 0 15,0-1 0-15,-7 2 0 0,-5 3 0 16,-3 0 0-16,-5 0 0 0,-7 1 0 15,-2 4 0-15,-7 0 0 0,-9 3 0 16,-5 5 0-16,-6 1 0 0,-6 5 0 16,-2 2 0-16,0 2 0 15,4 2 0-15,2-2 0 0,8-4 0 16,11-3 0-16,8-7 0 0,4-1 0 16,13-5 0-16,5-2 0 15,7-3 0-15,6-4 0 0,4-2 0 16,5-3 0-16,-3-4 0 0,0-2 0 15,-2-5 0-15,-3 0 0 0,-8-1 0 16,-3-5 0-16,-8 2 0 0,-9-3-697 16,-4 3-860-16,-4-1-3669 0</inkml:trace>
  <inkml:trace contextRef="#ctx0" brushRef="#br0" timeOffset="34549.94">28985 2981 7403 0,'0'0'336'0,"0"0"-240"0,0 0 261 16,60 33-357-16,-16-20 0 0,7-6 0 16,7 0 0-16,2-2 0 15,-6-1 0-15,-5-1 0 0,-1-1 0 16,-9-2 0-16,-10 0-913 0,-4-5-3021 0</inkml:trace>
  <inkml:trace contextRef="#ctx0" brushRef="#br0" timeOffset="39399.76">7448 13116 1912 0,'0'0'2113'0,"0"0"-724"15,0 0-977-15,0 0 16 0,0 0 173 16,-2 42-249-16,2-23 72 0,0 5 116 15,0 1-519-15,-4 1-21 0,2-1 0 16,-7-1 0-16,3 3 0 0,0-3 0 16,-2-1 0-16,6-1 0 0,2-3 0 15,0-5-1257-15,2-2-364 0</inkml:trace>
  <inkml:trace contextRef="#ctx0" brushRef="#br0" timeOffset="39616.19">7466 13810 2937 0,'0'0'600'0,"0"49"-160"0,0-22 269 16,0-7-541-16,0-1-68 0,0-4 172 16,0-2-160-16,0-4-4 0,0-2 76 15,0 0-108-15,0 3-52 0,0 1-12 16,0 1-4-16,0 0-16 0,0 0-232 15,0 0-476-15,0-3-333 0,3 0-2344 16</inkml:trace>
  <inkml:trace contextRef="#ctx0" brushRef="#br0" timeOffset="39783.53">7431 14308 5162 0,'0'0'1088'15,"-10"37"-687"-15,8-17 415 0,2-2-548 16,0 2-240-16,0 0-20 0,0 0-8 15,6-1 0-15,0-2-44 0,3-3-264 16,-3-2 48-16,-2-4-180 16,2-2 135-16,-4-2-99 0,0-2-740 15,-2 2 195-15,2-1 221 0,-2 2-272 16,0 3-533-16</inkml:trace>
  <inkml:trace contextRef="#ctx0" brushRef="#br0" timeOffset="39899.56">7435 14632 632 0,'0'0'3317'15,"-10"52"-2624"-15,4-24-81 0,6-6 212 16,0 1-548-16,0-3-23 0,6-2 299 15,-2-2-196-15,2-2-104 0,1-3-152 16,-3-3-100-16,-2-2-52 16,0-1-208-16,0 0-4 0,-2 3-152 15,0-1-1689-15,-6 5-1601 0</inkml:trace>
  <inkml:trace contextRef="#ctx0" brushRef="#br0" timeOffset="40449.58">7373 15238 3601 0,'0'0'644'0,"0"0"-171"0,0 0 583 15,0 0-560-15,0 0-75 16,15-36 283-16,-13 34-228 0,-2 2-155 16,2 3-321-16,-2 12 0 0,0 8 0 15,-4 8 0-15,0 1 0 0,-2 2 0 16,1 0 0-16,3-2 0 16,2 1 0-16,0 0-205 0,0-1-539 15,2 3 51-15,3 0-1011 0,-5-9 239 16,0 2-388-16</inkml:trace>
  <inkml:trace contextRef="#ctx0" brushRef="#br0" timeOffset="40649.46">7398 15840 1756 0,'0'0'0'0,"6"48"-368"0,-6-19 4 15,-4-2 196-15,2-3 168 0,-2-4 1345 16,4-3-749-16,0-3-264 0,4-3-152 16,-4-2-116-16,6 0 152 0,-6 3 536 15,5 5-195-15,-3 5-233 0,2 2 8 16,-4 2-136-16,-4 0-84 15,2 0-32-15,-3 1-68 0,5-3-8 16,0-3-4-16,0-4-20 0,0-2-68 16,0-7-464-16,0-2-52 0,0-3-45 15,5-3-1211-15</inkml:trace>
  <inkml:trace contextRef="#ctx0" brushRef="#br0" timeOffset="40799.89">7384 16498 4650 0,'0'0'1176'0,"0"0"-720"0,-6 46 709 16,6-29-733-16,4-1-256 0,2 4-39 15,-4 1-137-15,6 1 0 0,-2-1 0 16,5-2-33-16,-5-1-507 0,-2-7-1605 16,0-5-612-16</inkml:trace>
  <inkml:trace contextRef="#ctx0" brushRef="#br0" timeOffset="41783.22">7876 15336 3337 0,'0'0'1949'0,"0"0"-1053"15,0 0-83-15,0 0 283 0,0 0-995 16,0 0-101-16,-11 33 0 0,7-1 0 15,-2 8 0-15,2 2 0 0,-2-3 0 16,0 3 0-16,3-2 0 0,3-3 0 16,0-2 0-16,3-5 0 15,3-7 0-15,0-7-61 0,4-9-1347 16,1-5-97-16,-5-4-664 0</inkml:trace>
  <inkml:trace contextRef="#ctx0" brushRef="#br0" timeOffset="42116.99">8014 15309 5122 0,'0'0'552'0,"0"0"120"16,0 0 309-16,0 0-677 16,0 0-208-16,0 0 36 0,0 0-48 15,0 0 12-15,52-18 40 0,-21 15-119 16,0 0-17-16,2 0 0 15,4 0 0-15,-6 0 0 0,0-1 0 16,-8 3 0-16,-4 0-9 0,-13 1-167 16,0 0 88-16,-6 0 76 0,0 2 8 15,-2 10-104-15,-13 8 52 0,-5 8 56 16,-3 8-24-16,-2 3 24 0,2 4 32 16,3 1-20-16,-1 2 0 0,5-2-4 15,5-2-4-15,-3-2-4 0,8-4 0 16,-3-4-16-16,3-3-44 0,0-9-452 15,2-5 120-15,2-6-61 16,0-5-967-16,0-4-261 0</inkml:trace>
  <inkml:trace contextRef="#ctx0" brushRef="#br0" timeOffset="42283.56">7991 15611 6250 0,'0'0'825'15,"40"-24"59"-15,-11 10-651 0,-2 0-233 16,-1-2 0-16,1 1 0 0,4 2 0 16,0-2 0-16,0-1 0 0,0 2 0 15,-4 0 0-15,0 2 0 0,-2 0-1273 16,-9 2-180-16,-3 0-696 0</inkml:trace>
  <inkml:trace contextRef="#ctx0" brushRef="#br0" timeOffset="42466.43">8407 15311 2617 0,'0'0'4134'0,"0"0"-3474"0,0 0-28 16,0 0-483-16,-10 55-149 0,10-24 0 15,0 5 0-15,0 0 0 0,0 4 0 16,4-1 0-16,2 1 0 16,0-2 0-16,-2-4 0 0,3-4 0 15,-3-3 0-15,-2-7 0 0,2-6 0 16,0-7 0-16,-4-6-2534 15,0-5-1972-15</inkml:trace>
  <inkml:trace contextRef="#ctx0" brushRef="#br0" timeOffset="42866.67">8744 15251 6058 0,'0'0'933'15,"0"0"-441"-15,0 0-92 0,-17 45-91 16,11-7-309-16,-4 7 0 0,6-1 0 16,4-4 0-16,-4 1 0 0,4 1 0 15,4-2 0-15,0-4 0 0,-2-4 0 16,6-6 0-16,-2-5 0 0,1-7 0 15,-1-7-425-15,2-4-715 16,-2-6-2142-16</inkml:trace>
  <inkml:trace contextRef="#ctx0" brushRef="#br0" timeOffset="43066.53">8922 15259 6895 0,'0'0'388'0,"0"0"-116"0,0 0 365 16,0 48-637-16,0-11 0 0,-4 10 0 16,4 3 0-16,0 1 0 0,0 2 0 15,0 0 0-15,6-2 0 0,2-4 0 16,2-4 0-16,-3-5 0 0,-3-6 0 16,2-7 0-16,-6-5 0 0,0-10-1233 15,0-5-728-15,0-6-869 0</inkml:trace>
  <inkml:trace contextRef="#ctx0" brushRef="#br0" timeOffset="43266.61">8779 15552 6146 0,'0'0'609'16,"0"0"215"-16,37-5-211 0,-16 1-613 15,2-1 0-15,-3 1 0 16,5-1 0-16,-2-1 0 0,2 2 0 16,2-2 0-16,-1 1 0 0,-5-1-469 15,-4 4-796-15,-3-2-531 0</inkml:trace>
  <inkml:trace contextRef="#ctx0" brushRef="#br0" timeOffset="43583.01">9089 15496 5990 0,'0'0'1389'0,"0"0"-665"0,0 0-635 16,33-14-89-16,-12 8 0 16,6 0 0-16,-7 5 0 0,1 0 0 15,-4 1 0-15,-7 4 0 0,0 5 0 16,-10 4 0-16,-6 6 0 0,-15 6 0 15,-5 7 0-15,-12 3 0 16,-1 3 0-16,0 2 0 0,4-2 0 16,4-3 0-16,10-6 0 0,11-5 0 15,10-7 0-15,10-3 0 0,15-9 0 16,12-5 0-16,15-9 0 0,1-7 0 16,5-3 0-16,-2-3 0 0,-12 1 0 15,-7 0-69-15,-17 5-1387 0,-9 4-2398 0</inkml:trace>
  <inkml:trace contextRef="#ctx0" brushRef="#br0" timeOffset="43749.53">9075 15598 5654 0,'0'0'1029'15,"41"-25"-137"-15,-14 24-275 0,4 2-617 16,0 10 0-16,2 7 0 0,-2 2 0 15,6 1 0-15,5-1 0 16,-1-2 0-16,-8-6 0 0,-2-3-4195 0</inkml:trace>
  <inkml:trace contextRef="#ctx0" brushRef="#br0" timeOffset="44850.25">5023 13252 3301 0,'0'0'644'0,"6"44"-87"0,-6-18 167 16,-6-1-464-16,2 3-100 0,0 0-52 15,2 2-96-15,-2 1-8 0,-1-2-4 16,3 2-44-16,2-1-276 0,0-8-897 15,-4 0-595-15</inkml:trace>
  <inkml:trace contextRef="#ctx0" brushRef="#br0" timeOffset="45032.81">4994 14166 3389 0,'0'0'516'16,"-6"52"-43"-16,4-26 447 0,2-2-644 15,0-4-124-15,2-1-72 0,2 0-80 16,0 0-12-16,2 1-588 16,5 2 8-16,-5 3 155 0,-2 1 89 15,2 1 140-15,-6 0-136 0,0-7-624 16,0 2-133-16</inkml:trace>
  <inkml:trace contextRef="#ctx0" brushRef="#br0" timeOffset="45183.77">5019 14919 3553 0,'0'0'516'16,"-6"61"-147"-16,2-25-41 0,2-5-136 16,-3 1 268-16,1-1-208 0,0-1-80 15,2-2-4-15,-4-3-156 0,4-6 4 16,2-5-16-16,0-6-8 16,4-3-196-16,0-4-996 0,-2 2-441 0</inkml:trace>
  <inkml:trace contextRef="#ctx0" brushRef="#br0" timeOffset="45366.7">5002 15489 2681 0,'0'0'2529'15,"-10"46"-2429"-15,2-17-68 0,6-4-32 16,-4-1-48-16,1 2-28 0,5-1-204 16,0-1-16-16,-4-3-73 0,4-2 37 15,0-2 332-15,0-3 4 0,4-1 220 16,-2-3 61-16,3-3-29 0,-1-2-112 15,-4-1-144-15,4 1-344 16,-2 1-737-16,2 0 53 0</inkml:trace>
  <inkml:trace contextRef="#ctx0" brushRef="#br0" timeOffset="45516.58">4982 16018 5586 0,'0'0'1077'15,"10"36"-717"-15,-8-16 456 0,2 1-463 16,-4 1-353-16,0 4 0 15,-4-1 0-15,2 4 0 0,-6 0 0 16,2-4 0-16,1-1 0 0,3-4 0 16,2-4 0-16,0-5-1169 0,0-2-3201 0</inkml:trace>
  <inkml:trace contextRef="#ctx0" brushRef="#br0" timeOffset="48349.69">9879 13186 4710 0,'0'0'340'0,"-23"58"-160"16,13-26-116-16,6-2-24 0,4 0-40 15,0-2-520-15,0-8-401 0</inkml:trace>
  <inkml:trace contextRef="#ctx0" brushRef="#br0" timeOffset="48551.62">9889 14414 4874 0,'-10'41'364'15,"-1"2"-360"-15,1 3-8 0,4-7-372 16,0-2-189-16,-3-12-231 0,7-4-1385 0</inkml:trace>
  <inkml:trace contextRef="#ctx0" brushRef="#br0" timeOffset="48832.97">9691 15877 5198 0,'0'0'476'0,"-2"54"-172"0,2-27 92 16,6-6-384-16,-6 0-12 0,0-3 0 16,0 1-220-16,0-1-32 0,0-2-140 15,0 0 100-15,0-2 216 0,0 0 72 16,4 1 8-16,-4 0 216 0,0 3 596 16,-4 4-476-16,-7 1-215 0,5 0-69 15,2-5-56-15,-2-6-4 0,6-5-1121 16,-4-7-1612-16</inkml:trace>
  <inkml:trace contextRef="#ctx0" brushRef="#br0" timeOffset="49366.39">12272 13391 5138 0,'0'0'488'0,"-14"56"0"0,14-26-80 16,-4-6-359-16,4 1-29 0,0 3-20 15,0 1-249-15,0-5-507 0,0 2-2017 16</inkml:trace>
  <inkml:trace contextRef="#ctx0" brushRef="#br0" timeOffset="49533.52">12196 14807 4758 0,'-2'41'280'0,"-2"-2"-272"0,4 6-8 15,0-5-112-15,0-3-148 0,0-2-825 16,-4-11-123-16,4-2-909 0</inkml:trace>
  <inkml:trace contextRef="#ctx0" brushRef="#br0" timeOffset="49782.47">12186 15747 5682 0,'-2'37'104'16,"-3"3"8"-16,-1 8-104 0,-4-2-8 15,4 1-16-15,-3-3-40 0,3-2 12 16,2-4 44-16,-2-5 12 0,6-3 0 15,0 0 4-15,0-1 524 16,0 1 45-16,0 2-189 0,0 0-124 16,0 0-180-16,-4-1-16 0,4-6-76 15,0-3-480-15,0-7-341 0,0-8-2484 0</inkml:trace>
  <inkml:trace contextRef="#ctx0" brushRef="#br0" timeOffset="50349.64">14685 13258 4141 0,'0'0'337'15,"-25"53"-329"-15,19-22-8 0,6-1 0 16,4 2-72-16,2 2-101 0,4 3-319 15,-3-8-120-15,1 1-425 0</inkml:trace>
  <inkml:trace contextRef="#ctx0" brushRef="#br0" timeOffset="50566.03">14701 14549 5650 0,'-10'45'336'16,"0"1"-288"-16,-3 9 200 16,-1-3-248-16,-3 1 0 0,1 1 0 15,1-1-56-15,1-2-44 0,8-2-276 16,-5-2-40-16,11-1 92 0,-2-4 28 16,2 0 112-16,0 0-57 0,0-11-971 15,0-2-361-15</inkml:trace>
  <inkml:trace contextRef="#ctx0" brushRef="#br0" timeOffset="50749.56">14602 16039 4061 0,'-6'34'0'15,"2"2"-228"-15,-2 0 228 0,6-6 220 16,6-5 40-16,2-7 321 0,-2-5-65 15,0-5-68-15,-1-2-100 16,1-3-348-16,-2 0-44 0,-4-2-1344 16,0 1-1458-16</inkml:trace>
  <inkml:trace contextRef="#ctx0" brushRef="#br0" timeOffset="56634.35">18230 4478 3185 0,'0'0'2125'0,"0"0"-1489"16,0 0 5-16,-21 44-161 0,11-9-140 15,4 10-48-15,2 3-196 0,-1 0-8 16,5 2-16-16,5 2-72 15,-1 2 0-15,2-3-4 0,-2-3-168 16,-2-1-156-16,-2-6-432 0,0-14-229 16,0-4-396-16</inkml:trace>
  <inkml:trace contextRef="#ctx0" brushRef="#br0" timeOffset="56933.66">18116 4365 6026 0,'0'0'68'0,"-22"-40"252"0,17 20 121 15,5 1 167-15,15-3-464 0,3-1-68 16,11-1 40-16,4 2-64 0,9 3 48 16,1 6-12-16,9 7-80 0,-5 6-8 15,-5 6 8-15,-5 9-4 16,-6 3-4-16,-14 5 0 0,-3 3-20 0,-10 3 20 15,-6 2 0-15,-8 2-40 16,-7 0 40-16,-3 1 4 0,-3-1 20 16,-2-3-24-16,4-6 4 0,-1-3 8 15,1-7-12-15,0-7 0 16,5-5-56-16,1-2-160 0,5-5-536 16,8-3-81-16,-2-1-291 0,4-1-1149 0</inkml:trace>
  <inkml:trace contextRef="#ctx0" brushRef="#br0" timeOffset="57466.75">18679 4454 6370 0,'0'0'981'16,"0"0"-149"-16,0 0-823 0,0 0-9 15,35-51 0-15,-23 27 0 0,3 0 0 16,-1 1 0-16,-4-2 0 15,-1 4 0-15,-5 1 0 0,-4 3 0 16,-6 4 0-16,-13 7 0 0,-2 6 0 16,-4 4 0-16,-6 10 0 0,2 7 0 15,1 7 0-15,-1 6 0 16,6 1 0-16,6 2 0 0,7 1 0 16,6 0 0-16,8-3 0 0,8-6 0 15,13-4-505-15,8-7 21 0,7-12 28 16,3-6 340-16,5-9 116 0,-1-6 56 15,-4-4-52-15,-3-5 16 0,-9 2 8 16,-6-3-20-16,-11-1-4 16,-4-1 40-16,-3 1-40 0,-3-1 12 15,0 4 12-15,-2 3-20 0,-2 6 48 16,-6 6 300-16,-1 5-56 0,-3 3 88 16,-6 6-147-16,-3 5-241 0,0 7 0 15,-1 6 0-15,-5 2 0 0,4 3 0 16,-1 1 0-16,3 1 0 15,7-2 0-15,1-4 0 0,11-3 0 16,4-9 0-16,13-5 0 0,6-6 0 16,3-3 0-16,5-8 0 0,0 0 0 15,-4-4 0-15,-2 2 0 16,-8 1 0-16,-7 5 0 0,-6 2 0 16,-2 3 0-16,2 0 0 0,1 0 0 15,-3 7 0-15,-2 5 0 0,0 7-73 16,4 0-399-16,0-4-4 0,2-4-901 15,0-7-864-15</inkml:trace>
  <inkml:trace contextRef="#ctx0" brushRef="#br0" timeOffset="58116.12">19199 3816 4774 0,'0'0'668'0,"0"0"-264"15,0 0 60-15,-37 54-404 0,21-4 12 16,5 11 213-16,5 1-129 0,2-1 8 16,4 5 72-16,0 0-92 0,4 2-16 15,-2-2-44-15,0-2-76 0,-2-6-8 16,0-7 0-16,0-3-88 15,-2-8-228-15,2-11-352 0,0-9-69 16,0-9-143-16,0-6-817 0,0-7-1516 16</inkml:trace>
  <inkml:trace contextRef="#ctx0" brushRef="#br0" timeOffset="58432.97">19111 4382 5786 0,'0'0'576'0,"0"0"137"16,10-40-181-16,4 30-232 16,7 1-15-16,6-1-285 0,4 0 0 15,6 2 0-15,0 2 0 0,-2 3 0 16,-4 3 0-16,-8 0 0 0,-6 3 0 16,-13 3-157-16,2 1-35 0,-6 4 172 15,-6 1 4-15,-7 1 32 16,-5-1-4-16,-3-1 40 0,-2 0-36 15,-1 1 28-15,1 2 88 0,2 2-92 16,5 0 24-16,5 1-55 0,7 0-9 16,4-1 0-16,0-1 0 0,13 0 0 15,-1-2 0-15,5-1 0 16,-1-4 0-16,5 1-29 0,-1-4-279 16,-3 1-312-16,0-2-449 0,-3-2-2176 0</inkml:trace>
  <inkml:trace contextRef="#ctx0" brushRef="#br0" timeOffset="58749.62">19650 4338 7063 0,'0'0'692'0,"0"0"-255"16,0 0-437-16,-35-32 0 0,18 21 0 15,-3 4 0-15,-1 3 0 16,-2 4 0-16,3 7 0 0,3 4 0 0,-4 5 0 15,7-2 0-15,4 0 0 16,8-1 0-16,4-2 0 0,12-1 0 16,9-1 0-16,8-3 0 0,6 0 0 15,4 0 0-15,1 2 0 16,-1 2 0-16,-4-1 0 0,0 2 0 16,-12-1 0-16,-10 1 0 0,-13 3 0 15,-6 2 0-15,-13 2 0 0,-6 2 0 16,-6 1 0-16,-8-1 0 0,0-2 0 15,6-5 0-15,2-5 0 0,10-6 0 16,9-7-189-16,4-5-1095 16,6-10-3687-16</inkml:trace>
  <inkml:trace contextRef="#ctx0" brushRef="#br0" timeOffset="59333.39">20628 4372 5266 0,'0'0'916'0,"0"-55"-79"0,0 27-317 0,-4 7-208 0,-5 6 29 0,-1 4-341 16,-4 7 0-16,1 5 0 0,-3 9 0 15,-3 9 0-15,5 5 0 16,-5 5 0-16,2 1 0 0,3 2 0 16,-1-3 0-16,11-2 0 0,2-3 0 15,2-5 0-15,4-6 0 0,9-5 0 16,3-7 0-16,5-7 0 0,4-7 0 15,2-3 0-15,-2-3 0 0,-3 1 0 16,-1 2 0-16,-7 4 0 0,-5 6 0 16,-5 4 0-16,2 2 0 15,-6 7 0-15,2 11 0 0,-2 9 0 16,-2 9 0-16,0 1 0 0,-2-2 0 16,4-7 0-16,6-1 0 0,-2-4 0 15,6-4 0-15,-3-6-649 16,-1-4-460-16,-2-6-2072 0</inkml:trace>
  <inkml:trace contextRef="#ctx0" brushRef="#br0" timeOffset="59549.49">20948 3997 2617 0,'0'0'4486'15,"0"0"-3906"-15,0 0-71 0,0 0-509 16,0 0 0-16,-8 60 0 0,6-15 0 15,0 4 0-15,2 4 0 0,0-2 0 16,0 4 0-16,0-1 0 0,-4 0 0 16,0-1 0-16,-3-4 0 15,-3-2 0-15,4-5 0 0,-5-9 0 16,3-11-2106-16,-2-9-603 0</inkml:trace>
  <inkml:trace contextRef="#ctx0" brushRef="#br0" timeOffset="59699.71">20775 4400 6911 0,'0'0'796'16,"0"0"-324"-16,41-22-459 0,-14 16-13 15,8 1 0-15,-4 2 0 16,-2 0 0-16,0 2 0 0,-2 1 0 16,0 0 0-16,-3 1 0 0,-7 1 0 15,-5-2-2346-15</inkml:trace>
  <inkml:trace contextRef="#ctx0" brushRef="#br0" timeOffset="60783.37">21831 3936 3461 0,'0'0'1641'0,"0"0"-881"0,0 0-88 16,0 0 261-16,0 0-765 0,0 0-44 16,-6 49 124-16,-5 5-156 0,1 13 1 15,4 2-93-15,0-2 0 0,-3 1 0 16,9-2 0-16,-2-4 0 15,0-3 0-15,0-7 0 0,2-6 0 16,-4-9 0-16,4-13 0 0,0-10 0 16,0-9 0-16,0-5 0 0,0-2 0 15,4-12 0-15,2-14 0 16,9-9 0-16,1-6 0 0,5-2 0 16,0 5 0-16,1 1 0 0,-1 8 0 15,0 10 0-15,-1 12 0 0,-5 9 0 16,-5 8 0-16,-2 9 0 0,-3 7 0 15,-5 3 0-15,0 4 0 0,0 1 0 16,0-2 0-16,0-2 0 0,4-3 0 16,2 0 0-16,4-5 0 15,7-3-1497-15,-7-7-368 0,1-4-989 0</inkml:trace>
  <inkml:trace contextRef="#ctx0" brushRef="#br0" timeOffset="61116.71">22234 4435 5674 0,'0'0'772'16,"-4"-40"-247"-16,0 22 263 0,-3 7-612 15,1 2 16-15,-4 5-127 16,-2 4-65-16,-3 4 0 0,-4 10 0 16,1 7 0-16,-1 8 0 0,-1 5 0 15,-3 3 0-15,2 1 0 0,7-3 0 16,3-5 0-16,9-4 0 0,2-9 0 15,11-5 0-15,5-9 0 0,5-3 0 16,4-8 0-16,-3-6 0 16,3-4 0-16,-4-3 0 0,-9 0 0 15,5 1 0-15,-7 3 0 0,-4 4 0 16,-2 5 0-16,-4 4 0 0,5 2 0 16,-5 2 0-16,0 2 0 0,0 6 0 15,0 10 0-15,0 4 0 0,0 2 0 16,0-2 0-16,2-5 0 15,2-4 0-15,6-3-1181 0,-4-5-148 16,-2-2-604-16</inkml:trace>
  <inkml:trace contextRef="#ctx0" brushRef="#br0" timeOffset="61732.63">22403 3937 4578 0,'0'0'960'0,"0"0"-432"16,0 0-208-16,-2 54 261 0,-4-7-253 15,-2 8 52-15,2 2 28 16,0-3-299-16,1-2-109 0,1 4 0 16,-2-2 0-16,0-1 0 0,-2-1 0 15,1 0 0-15,-1-7 0 0,4 0 0 16,-2-8 0-16,4-9 0 0,2-8-1085 15,0-9-68-15,8-9-259 0</inkml:trace>
  <inkml:trace contextRef="#ctx0" brushRef="#br0" timeOffset="62067.94">22699 4129 5962 0,'0'0'180'16,"-16"-52"168"-16,9 27 473 0,1 5-393 16,0 1-236-16,-2 4 36 0,-3-1-195 15,1 4-33-15,0 4 0 16,-3 3 0-16,5 4 0 0,-4 4 0 16,1 6 0-16,-5 7 0 0,-3 3 0 15,0 3 0-15,1 3 0 0,1-1 0 16,11-2 0-16,2 3 0 0,10 1 0 15,7 5 0-15,7 1 0 0,5 6 0 16,2 1 0-16,0 1 0 16,-9 3 0-16,3 1 0 0,-11 2 0 15,-3-1 0-15,-7 0 0 0,-2-4 0 16,-5-1 0-16,-3-5 0 0,0-1 0 16,-3-8 0-16,1-7-245 0,-1-10-527 15,3-5-1593-15,-2-7-1757 0</inkml:trace>
  <inkml:trace contextRef="#ctx0" brushRef="#br0" timeOffset="62216.01">22472 4553 6298 0,'0'0'617'0,"0"0"395"16,45-35-747-16,-16 23-265 0,4 1 0 16,-4 1 0-16,4 4 0 0,-2 4 0 15,-4 0 0-15,4 2 0 0,-2-1-1429 16,-8 0-784-16,-3-5-929 0</inkml:trace>
  <inkml:trace contextRef="#ctx0" brushRef="#br0" timeOffset="62399.34">22838 4470 6635 0,'0'0'1228'0,"0"0"-899"15,59-9-329-15,-17 4 0 0,3-1 0 16,-3 3 0-16,-5 0 0 0,-2 0 0 16,-2 1 0-16,-8-3-125 0,-7 2-1732 15,-5-6-1560-15</inkml:trace>
  <inkml:trace contextRef="#ctx0" brushRef="#br0" timeOffset="63049.7">23414 4355 5174 0,'0'0'1052'0,"0"0"-259"0,0 0 323 16,0 0-1059-16,0 0-57 16,0 0 0-16,-39 64 0 0,35-22 0 15,2 2 0-15,2-10 0 0,4 0 0 16,6-6 0-16,3-4 0 0,1-7 0 16,3-7 0-16,-1-9 0 0,5-5 0 15,0-11 0-15,-5-5 0 0,5-5 0 16,-9-1 0-16,1-1 0 15,-5 2 0-15,0 5 0 0,-2 5 0 16,-6 8 0-16,4 7-409 0,-4 4-255 16,0 14 260-16,0 8 19 0,0 8 237 15,0-1 140-15,3-4-4 16,7-10 24-16,2-4 84 0,7-6 297 16,-1-6-93-16,5-3 4 0,0-7 312 15,-2-6-307-15,-3-1-309 0,-3-6 0 16,-5-3 0-16,2 1 0 0,-5-3 0 15,-3 1 0-15,-2-2 0 0,-2 1 0 16,0-4 0-16,0 2 0 16,-2 5 0-16,-2 4 0 0,4 7 0 15,0 6 0-15,0 4-21 0,8 2-927 16,-4 3-1585-16,2 5-793 0</inkml:trace>
  <inkml:trace contextRef="#ctx0" brushRef="#br0" timeOffset="63332.69">23954 4502 6526 0,'0'0'381'0,"0"-39"223"0,0 13-4 16,0 2-519-16,-2-1-81 0,-4 1 0 16,-3 5 0-16,-3 4 0 0,-3 8 0 15,3 7 0-15,-2 8 0 0,-1 12 0 16,-1 7 0-16,1 7 0 0,-2 0 0 15,11 0 0-15,2-2 0 0,8-2 0 16,7-4 0-16,7-6 0 16,5-4 0-16,0-7 0 0,6-4 0 15,-5-5 0-15,-1-3 0 0,-4-4 0 16,-5-2 0-16,-1-3 0 0,-9 2 0 16,0 3 0-16,-4 3 0 0,0 1 0 15,0 2 0-15,0 0-981 0,-4 1-408 16,2 0-4033-16</inkml:trace>
  <inkml:trace contextRef="#ctx0" brushRef="#br0" timeOffset="64016.17">23966 4478 4746 0,'0'0'652'0,"0"0"452"15,0 0-515-15,0 0-277 0,0 0 132 16,27 40-140-16,-4-27-263 0,6-1-41 15,-2 0 0-15,-1-3 0 0,-3 1 0 16,-2-2 0-16,-7 2 0 0,-3-2-1025 16,-5-2-248-16,-2-2-264 0</inkml:trace>
  <inkml:trace contextRef="#ctx0" brushRef="#br0" timeOffset="64349.19">24175 4336 5678 0,'0'0'796'0,"0"0"205"16,0 0-397-16,0 0-491 0,0 0-113 16,0 0 0-16,0 0 0 0,10 61 0 15,-8-24 0-15,3 0 0 0,-3-3 0 16,0-3 0-16,2 1 0 0,-4-5 0 15,4-2 0-15,-2-6 0 0,2-6 0 16,-2-7 0-16,6-5 0 0,5-7 0 16,3-9 0-16,7-10 0 15,2-6 0-15,-6-1 0 0,-1-4 0 16,-1 1 0-16,-3-1 0 0,-1 3 0 16,-3 3 0-16,-4 7 0 0,2 8 0 15,-6 5 0-15,0 7 0 0,1 1 0 16,-3 2-545-16,2 0-624 15,-2 0-371-15</inkml:trace>
  <inkml:trace contextRef="#ctx0" brushRef="#br0" timeOffset="64633.32">24460 4554 6550 0,'0'0'521'0,"0"0"171"0,54-47-263 16,-33 26-429-16,-5 1 0 0,-1-5 0 15,-3 4 0-15,-6-1 0 0,-4 1 0 16,-2 3 0-16,-4 1 0 0,-4 7 0 16,-4 3 0-16,-3 7 0 15,-4 9 0-15,-3 7 0 0,-1 9 0 16,-2 6 0-16,2 4 0 0,3 5 0 16,7 2 0-16,9-4 0 0,8-2 0 15,13-7 0-15,8-6 0 0,4-8 0 16,4-8 0-16,4-6 0 15,-2-4 0-15,4-11 0 0,-6-6 0 16,-2-5-477-16,-8-7-1132 0,-6 7-352 16,-5-4-2152-16</inkml:trace>
  <inkml:trace contextRef="#ctx0" brushRef="#br0" timeOffset="64816.18">24768 4099 6438 0,'0'0'501'0,"0"0"107"0,0 0-72 15,-10 43-427-15,2-5-109 0,-3 6 0 16,1 2 0-16,2-3 0 0,1 0 0 16,3 1 0-16,4 0 0 15,0-2 0-15,9-1 0 0,3-6 0 16,0-5 0-16,3-8-117 0,-1-6-759 16,-3-9-1105-16,-3-5 300 15,-2-6-620-15</inkml:trace>
  <inkml:trace contextRef="#ctx0" brushRef="#br0" timeOffset="65299.33">24816 4575 4077 0,'0'0'1497'0,"0"0"-877"16,37-19 85-16,-14 6 95 0,-1-2-404 15,-1-2-299-15,2-2-97 16,-9 0 0-16,3-1 0 0,-9-1 0 16,-4-1 0-16,-2 1 0 0,-2 2 0 15,-4 1 0-15,-4 8 0 0,-2 5 0 16,-5 5 0-16,-1 8 0 0,-1 8 0 15,-2 6 0-15,1 8 0 0,-1 3 0 16,5 3 0-16,6 0 0 0,8-3 0 16,6-6 0-16,12-7 0 15,3-9 0-15,4-6-21 0,2-3 21 16,-3-4 0-16,-1-6 21 0,-2-5-21 16,0 0 0-16,-3-4 0 0,-3 3 0 15,-1 3 0-15,-4 3 0 16,-1 5 0-16,-5 1 0 0,2 2 0 15,0 9 0-15,3 5 0 0,-1 2 0 16,0 1 0-16,-2 0 0 0,-2-8 0 16,1-2 0-16,-5-1 0 0,2-6 0 15,0 0 0-15,-2 0 0 16,6-10 0-16,0-7 0 0,2-6 0 16,1-2 0-16,1 1 0 0,0 1 0 15,-1-1 0-15,5 5 0 0,-6 5 0 16,-2 7 0-16,-1 6 0 0,-1 2 0 15,0 11 0-15,2 8 0 0,-2 1 0 16,0 3 0-16,-2-1 0 16,0-7 0-16,-2 1 0 0,0-6 0 15,3-3 0-15,-1-3 0 0,2-3-437 16,2-2-1000-16,-2 0-147 0,11-5-473 16</inkml:trace>
  <inkml:trace contextRef="#ctx0" brushRef="#br0" timeOffset="65733.07">25618 4432 5050 0,'0'0'988'0,"0"0"101"0,-17-48-305 0,7 35-503 0,-5 3-281 16,-1 2 0-16,-5 7 0 0,-4 4 0 16,-1 6 0-16,-1 7 0 0,0 6 0 15,6 4 0-15,1 6 0 0,7 0 0 16,5 0 0-16,6 0 0 0,4-6 0 15,6-2 0-15,5-7 0 0,3-7 0 16,1-5-29-16,-1-5 25 0,5-5-20 16,-5-4 32-16,1-2-8 15,-5-3 24-15,1-3 1 0,-5 1-25 16,0-1 0-16,-4 4 0 0,0 4 0 16,-4 5 0-16,3 4 0 0,-1 1 0 15,2 13 0-15,0 16 0 0,4 8 0 16,-2 4 0-16,-2 1 0 15,-4-4 0-15,-2 2 0 0,-4-2 0 16,-4 0 0-16,-7-2 0 0,-3-3 0 16,-9-2 0-16,-2-2 0 15,-6-2 0-15,1-3 0 0,-1-2 0 16,4-6 0-16,4-1 0 0,4-8 0 16,9-6 0-16,8-2 0 0,3-8 0 15,5-10 0-15,11-9 0 0,5-8 0 16,13-7 0-16,6-2-577 0,11-9-904 15,-11 9-296-15,4-8-692 0</inkml:trace>
  <inkml:trace contextRef="#ctx0" brushRef="#br0" timeOffset="66083.41">25740 3920 5954 0,'0'0'308'0,"-4"35"-176"0,8-9 377 0,0 4-129 15,2 7 76-15,-2 6-252 16,2 6 20-16,-3 7-199 0,-3 3-25 16,-5 5 0-16,-9-1 0 0,-5-4 0 15,-3-2 0-15,-7-4 0 16,0-5 0-16,2-9 0 0,8-12 0 16,9-10 0-16,8-11-277 0,2-6-759 15,2-10 311-15,6-10 57 0,2-8 368 16,3-4 300-16,-3 0 76 0,-4 7 368 15,-1 4 48-15,-3 4 41 0,0 3 255 16,0 3-376-16,4-1-151 16,6 1-261-16,3-3 0 0,6 0 0 15,3-3 0-15,3 0 0 0,4 1 0 16,-2-4 0-16,0 1 0 0,-6-1-161 16,-5-5-1011-16,-3 0 267 0,-9-1-91 15,-4-2-609-15,0 7 549 0,-2-1-529 16</inkml:trace>
  <inkml:trace contextRef="#ctx0" brushRef="#br0" timeOffset="66333.52">25911 4102 4197 0,'0'0'797'16,"0"0"35"-16,0 33-196 0,0 4-323 16,0 9 47-16,-2 7 248 0,-2-3-380 15,-2 0-7-15,2-4-221 16,0-3 0-16,2-5 0 0,2-6 0 16,0-3 0-16,-2-8 0 0,-1-8 0 15,3-6 0-15,0-5 0 0,0-2 0 16,9-9 0-16,7-9 0 0,3-6 0 15,4-3 0-15,-3-2 0 0,-1 6 0 16,-3 3 0-16,1 5 0 0,-5 7 0 16,-3 6 0-16,1 3 0 15,-2 12 0-15,-2 5 0 0,3 5 0 16,-7 4 0-16,0-4 0 0,-2 1 0 16,0-5 0-16,2-3 0 0,0-5 0 15,6-3 0-15,5-5 0 0,-1-3 0 16,5 0-4531-16</inkml:trace>
  <inkml:trace contextRef="#ctx0" brushRef="#br0" timeOffset="67066.24">26792 4363 5118 0,'0'0'464'0,"0"0"496"16,0 0-499-16,0 0-201 0,0 0 332 15,-2 49-255-15,-4-21-337 0,-1-2 0 16,1-4 0-16,4-2 0 0,0-4 0 16,0-5 0-16,2-4 0 15,-2-3 0-15,2-2 0 0,0-2 0 16,2-2 0-16,4-11 0 0,7-10 0 16,1-7 0-16,5-4 0 15,-1 2 0-15,-1 3 0 0,-1 5 0 0,3 4-17 16,-9 9-43-16,-1 6-4 15,-7 5 56-15,-2 3 0 0,-2 14-28 16,-5 8 36-16,-1 7 28 0,-2 1-4 16,4-2-20-16,1-8 44 0,5-4-36 15,3-7-12-15,5-3 20 16,4-7 0-16,1-2-8 0,5-7 13 16,-3-4-25-16,3-6 0 0,-1-4 0 15,1-1 0-15,-1-3 0 0,0 1 0 16,-3 3 0-16,-4 4 0 0,1 4 0 15,-7 6 0-15,0 4 0 0,-2 4 0 16,0 10 0-16,0 11 0 0,-2 10 0 16,0 2 0-16,-4 3 0 15,-2-6 0-15,6-5 0 0,0-2 0 16,8-7 0-16,7-6 0 0,3-1 0 16,5-10-225-16,4-4-795 0,-9-3-313 15,-1-5-3273-15</inkml:trace>
  <inkml:trace contextRef="#ctx0" brushRef="#br0" timeOffset="67349.74">27243 4363 5634 0,'0'0'1241'0,"0"0"-453"0,0 0-259 0,0 0-529 16,0 0 0-16,0 0 0 0,0 0 0 15,0 0 0-15,-23 58 0 0,15-25 0 16,1 2 0-16,3-4 0 0,4-1 0 15,6-3 0-15,7-4 0 0,8-8 0 16,1-5 0-16,5-8 0 0,0-2 0 16,0-9 0-16,-4-7 0 15,-3-5 0-15,-1-3 0 0,-5-2 0 16,-3 0 0-16,-5-1 0 0,-2 2 0 16,0 1 0-16,-4 1 0 0,0 1 0 15,0 2 0-15,-2-3 0 0,2 1-377 16,4-2-1240-16,2 5 153 15,3-2 55-15</inkml:trace>
  <inkml:trace contextRef="#ctx0" brushRef="#br0" timeOffset="67566.21">27586 3943 5098 0,'0'0'768'16,"0"0"-27"-16,0 0-49 0,0 0-28 15,-2 37-492-15,0 3-115 0,-3 11-57 16,3 3 0-16,-2-1 0 0,4 4 0 16,0-3 0-16,0 3 0 15,0-1 0-15,0-1 0 0,-2-2 0 16,0-7 0-16,2-3 0 0,0-11 0 16,0-11 0-16,2-9-1317 0,2-12-576 15</inkml:trace>
  <inkml:trace contextRef="#ctx0" brushRef="#br0" timeOffset="68015.75">27945 3987 6070 0,'0'0'589'0,"0"0"-133"0,-31 45 148 0,19-13-131 16,2 7-473-16,1 4 0 0,1 2 0 15,2 1 0-15,2 3 0 0,-2-3 0 16,-1 0 0-16,1-3 0 0,-4-3 0 15,2-1 0-15,-3-4 0 0,-1-4 0 16,2-6 0-16,1-9-277 16,1-5-1488-16,2-8-88 0,0-4-1080 0</inkml:trace>
  <inkml:trace contextRef="#ctx0" brushRef="#br0" timeOffset="68149.72">27759 4412 4690 0,'0'0'1708'0,"0"0"-1159"15,0 0 87-15,38-31-27 0,-24 27-609 16,3 4 0-16,1 0 0 0,5 0 0 16,4 0 0-16,4 0 0 0,2 0-561 15,-8-1-600-15,-3-3-2776 0</inkml:trace>
  <inkml:trace contextRef="#ctx0" brushRef="#br0" timeOffset="68282.72">28082 4478 6018 0,'0'0'845'0,"-23"62"463"16,13-28-1287-16,4-7-21 0,3-2 0 16,3-3 0-16,0-4 0 15,5-6 0-15,-1-5-29 0,-2-4-979 16,0-3-1753-16</inkml:trace>
  <inkml:trace contextRef="#ctx0" brushRef="#br0" timeOffset="68399.38">28191 4206 4858 0,'0'0'352'0,"11"-33"292"0,-9 24-364 16,0 8-200-16,-2 1-80 0,2 3-688 15,-2 9-456-15</inkml:trace>
  <inkml:trace contextRef="#ctx0" brushRef="#br0" timeOffset="68749.44">28129 5059 5978 0,'0'0'568'0,"-14"50"57"15,10-32 151-15,2-10-596 0,2-7-115 16,0-1-65-16,0-7 0 0,8-12 0 16,4-13 0-16,7-11 0 0,0-6 0 15,-3-4 0-15,-1-6 0 16,-1-9 0-16,1-6 0 0,1 0 0 15,3 5 0-15,1 14 0 0,1 13 0 16,2 10 0-16,-5 10 0 0,1 6 0 16,-7 8 0-16,-3 3 0 0,-3 4 0 15,-2 2 0-15,0 9 0 16,-4 8 0-16,-2 5 0 0,-6 4 0 16,-5 2 0-16,-1-5 0 0,-1 3 0 15,-3 0 0-15,-1 0 0 0,3-2 0 16,-3-1 0-16,7-8 0 0,1-4 0 15,7-4 0-15,2-6-97 0,2-3-1427 16,4-3-497-16,7-14-957 0</inkml:trace>
  <inkml:trace contextRef="#ctx0" brushRef="#br0" timeOffset="68916.06">28603 4204 7387 0,'0'0'148'15,"-29"42"340"-15,16-12-319 0,1 3-169 16,2 2 0-16,-1-1 0 0,7 1 0 16,2-2 0-16,2-1 0 0,4-1 0 15,2-4 0-15,5 0 0 16,-3-6-29-16,2-5-1027 0,-5-9-1665 16,-1-4-1257-16</inkml:trace>
  <inkml:trace contextRef="#ctx0" brushRef="#br0" timeOffset="69151.25">28588 4602 5454 0,'0'0'804'0,"0"0"13"16,48-3-17-16,-23-5-483 15,-1-2-317-15,-1-3 0 0,-2-2 0 16,0-2 0-16,-9 2 0 0,-2-1 0 16,-4 0 0-16,-6 0 0 0,0 2 0 15,-6 0 0-15,-6 4 0 0,-7 9 0 16,-1 2 0-16,-5 10 0 15,-2 8 0-15,-2 4 0 0,0 5 0 16,6 0 0-16,5 2 0 0,9-3 0 16,11-2 0-16,13-3-625 0,10-7-199 15,8-8-25-15,-4-6-1160 16,0-2-792-16</inkml:trace>
  <inkml:trace contextRef="#ctx0" brushRef="#br0" timeOffset="69484.59">29051 4385 5810 0,'0'0'1209'0,"0"0"-409"0,0 0-427 16,0 0-373-16,-51-16 0 15,24 24 0-15,0 3 0 0,8 0 0 16,3 0 0-16,1 1 0 0,9 0 0 16,0 0 0-16,6 0 0 0,4 0 0 15,6-1 0-15,5 3 0 0,8 2 0 16,1 3 0-16,1 1 0 15,2 4 0-15,-6-1 0 0,-3-1 0 16,-1-2 0-16,-7-1 0 0,-2-3 0 16,-3-2 0-16,-3-4 0 0,-2 1 0 15,-7 0 0-15,-7-3 0 16,-5 3 0-16,-5-2 0 0,-7-1 0 16,-5 0 0-16,3 0 0 0,-4-3 0 15,0-2 0-15,4 1 0 0,4-3 0 16,2 0 0-16,6 0 0 0,5-1-561 15,6 0-1740-15,1-3-2097 0</inkml:trace>
  <inkml:trace contextRef="#ctx0" brushRef="#br1" timeOffset="83849.44">33210 6260 2136 0,'0'0'2229'0,"0"0"-1204"0,0 0 200 16,0 0-629-16,0 0-140 0,38 11 28 15,-30-6-443-15,-2-2-41 0,-2 2 0 16,0 0 0-16,-4-1 0 0,0 2 0 16,-2 1 0-16,-8 1 0 0,-5-1 0 15,-5-1 0-15,-1-2 0 0,2-4 0 16,3 0 0-16,6-4 0 0,3-1 0 15,3 2 0-15,2-1 0 0,2-2 0 16,2-4 0-16,7-4 0 16,5-3 0-16,3 1 0 0,1 5 0 15,-1 5 0-15,-5 4 0 0,-2 2 0 16,-3 0 0-16,-3 5 0 0,-2 2 0 16,-2 5 0-16,-4 2 0 15,-2 3 0-15,-5-1 0 0,3 1 0 16,2-4 0-16,2-5-1181 0,4-4-1977 0</inkml:trace>
  <inkml:trace contextRef="#ctx0" brushRef="#br1" timeOffset="91016.22">18284 6800 2913 0,'0'0'1553'0,"0"0"-1193"0,0 0 448 16,0 0-348-16,20 40-92 0,-18-22 125 15,0-1-293-15,-2-2-28 0,-2 1-16 16,-4-1-148-16,0-1 12 0,-4-2 20 15,-1 0-20-15,-1-4-20 16,0 0 8-16,3-3-8 0,1-4-168 16,6-1-1609-16,-2-5-1697 0</inkml:trace>
  <inkml:trace contextRef="#ctx0" brushRef="#br1" timeOffset="99415.82">18203 5750 356 0,'0'0'2113'16,"0"0"-1901"-16,0 0 928 0,0 0-231 15,0 0-465-15,0 0 0 0,0 0 172 16,0 0-267-16,0 0-69 0,0 0 100 15,-2 7-148-15,2-7-32 0,0 0 76 16,0 0-152-16,-2 0-7 16,2-1-117-16,0 1 0 0,0 0 0 15,0 0 0-15,0-1 0 0,0 1 0 16,0 0 0-16,0 0 0 0,0 0 0 16,0 0 0-16,0 0 0 15,0 0 0-15,2 0 0 0,-2 0 0 16,2 0 0-16,0 0 0 0,-2 0 0 15,0 0 0-15,6 0 0 0,-6-1 0 16,4 0 0-16,3-1 0 16,3 0 0-16,0-2 0 0,11-1 0 15,-4 0 0-15,7-1 0 0,-1 2 0 16,2-1 0-16,2-1 0 0,0 1 0 16,4-4 0-16,4 2 0 0,2-5 0 15,4 1 0-15,3-3 0 0,7 0 0 16,3-3 0-16,2 2 0 0,4-4 0 15,-2 3 0-15,6 0 0 0,-2-2 0 16,4 3 0-16,-2 0 0 16,-2 0 0-16,2 2 0 0,-2 1 0 15,-2-1 0-15,6 1 0 0,-6 0 0 16,2 1 0-16,-2 1 0 0,-2-2 0 16,4 4 0-16,-4-1 0 0,0 0 0 15,2 2 0-15,0-1 0 16,-2 0 0-16,6-1 0 0,-2 3 0 15,2 1 0-15,-2 0 0 0,0 1 0 16,2 0 0-16,0 1 0 0,2 1 0 16,2-1 0-16,1 2 0 15,-1 0 0-15,2-1 0 0,-2 1 0 16,5 0 0-16,-3 1 0 0,2 0 0 16,-3 0 0-16,7 2 0 0,-2 1 0 15,1 1 0-15,-1 0 0 0,3 2 0 16,-1 1 0-16,3 0 0 0,-1 2 0 15,1-2 0-15,8 1 0 0,-5 0 0 16,1-1 0-16,8 0 0 0,-4 1 0 16,-2 0 0-16,3 2 0 15,-3-1 0-15,-2 2 0 0,2 1 0 16,-7 1 0-16,1 0 0 0,-5 0 0 16,3 1 0-16,-3 1 0 15,5 0 0-15,1 1 0 0,3 1 0 16,2-1 0-16,-3 2 0 0,1 3 0 15,-2-2 0-15,-5 3 0 0,1-1 0 16,-5 3 0-16,-2-1 0 16,-2 2 0-16,-3 2 0 0,-5 1 0 15,-1 0 0-15,1 2 0 0,0-1 0 16,4-1 0-16,1 0 0 0,-1 1 0 16,0 1 0-16,0-2 0 0,2 0 0 15,-2 1 0-15,-2 0 0 0,-2 1 0 16,0 0 0-16,-2 1 0 0,-2-1 0 15,-1 2 0-15,-3 1 0 0,-2 0 0 16,-3 1 0-16,-3 0 0 16,-1 1 0-16,-2 2 0 0,5 0 0 15,-1 0 0-15,3 0 0 0,1-2 0 16,3 1 0-16,2-2 0 16,0 0 0-16,1 2 0 0,1 0 0 15,-2-2 0-15,0 3 0 0,0-3 0 16,-3 0 0-16,3 0 0 0,-4 0 0 15,-1 2 0-15,1-3 0 16,-1 1 0-16,1 2 0 0,0-3 0 16,-1-1 0-16,1 0 0 0,2 1 0 15,1-1 0-15,-1 3 0 0,2-2 0 16,-1 1 0-16,-1 1 0 0,4-1 0 16,0-1 0-16,-3 2 0 0,3 0 0 15,-2 1 0-15,0-1 0 0,4 1 0 16,-5-2 0-16,3 1 0 15,0-3 0-15,2 1 0 0,0-1 0 16,0 2 0-16,0-1 0 0,-1 1 0 16,3 0 0-16,0-1 0 15,0 2 0-15,0-2 0 0,0 1 0 16,0-2 0-16,0 0 0 0,2 0 0 16,0-1 0-16,-2 1 0 0,4-5 0 15,2 2 0-15,0-3 0 0,3 1 0 16,1 0 0-16,2 0 0 15,1 1 0-15,-1-2 0 0,6 1 0 16,-1 0 0-16,4-1 0 0,1 1 0 16,1-1 0-16,0-1 0 0,1-1 0 15,-1 0 0-15,4-1 0 0,0-1 0 16,2 0 0-16,-3-1 0 0,3-1 0 16,0-1 0-16,-2 1 0 0,2-4 0 15,2 1 0-15,-4 0 0 16,2-2 0-16,-1-1 0 0,3 0 0 15,-2-2 0-15,2-1 0 0,0 3 0 16,-4-3 0-16,0 1 0 0,-4-2 0 16,-1-1 0-16,-1 1 0 15,1-3 0-15,-1 0 0 0,2-1 0 16,-1 0 0-16,-1-2 0 0,2 1 0 16,-1-1 0-16,1-2 0 0,0 1 0 15,0-1 0-15,-5-1 0 16,-1-1 0-16,-7 0 0 0,-6-3 0 15,-6 0 0-15,-4-3 0 0,-7 0 0 16,3 0 0-16,-3 2 0 0,3-1 0 16,-1 1 0-16,1 2 0 0,-2 1 0 15,-5-1 0-15,-8 1 0 0,-12 0 0 16,-11-1 0-16,-5-8-913 0</inkml:trace>
  <inkml:trace contextRef="#ctx0" brushRef="#br1" timeOffset="106732.41">17936 5751 4794 0,'0'0'344'0,"0"0"-120"0,0 0 128 16,0 0-220-16,0 0-60 16,0 0 52-16,0 0-60 0,0 0 56 15,-35 1 28-15,29-1-116 0,6 0 8 16,0 0 28-16,0 0-56 0,0 0 45 16,0 0 71-16,0 0-60 15,0-1 60-15,0 1 96 0,0 0-92 16,0 0 48-16,0 0 88 0,0 0-228 15,-4 0-8-15,2 0-24 0,-2 2-4 16,-2 0-4-16,1 0 0 16,1 1 4-16,2 0-4 0,-2-2 4 15,2-1 0-15,2 2-4 0,-2-2 44 16,2 0 4-16,0 1 72 0,0-1 53 16,-2 0-173-16,2 0 0 0,-4 0 0 15,4 0 0-15,0 0 0 0,-2 0 0 16,2 1 0-16,-4-1 0 0,4 0 0 15,0 1 0-15,0-1 0 0,0 0 0 16,0 0 0-16,0 0 0 0,0 0 0 16,0 0 0-16,0 0 0 15,0 0 0-15,0 0 0 0,0 0 0 16,0 0 0-16,0 0 0 0,0 0 0 16,0 0 0-16,0 0 0 15,0 0 0-15,0-1 0 0,4-3 0 16,-2-1 0-16,6-1 0 0,4-2 0 15,3-1 0-15,1-2 0 0,7 1 0 16,-2 0 0-16,-1 1 0 16,1-1 0-16,4-1 0 0,-2 3 0 15,4-2 0-15,-3 2 0 0,9-2 0 16,-2 0 0-16,0 3 0 0,7-2 0 16,1-1 0-16,0 1 0 0,7 0 0 15,-3 1 0-15,5-1 0 0,-3 0 0 16,3 2 0-16,-1 0 0 0,3 1 0 15,-1 1 0-15,1 0 0 0,2 2 0 16,1-1 0-16,3 3 0 0,-2-1 0 16,0 0 0-16,-3 1 0 15,1 1 0-15,4 0 0 0,-6 0 0 16,5 1 0-16,-1 0 0 0,4 1 0 16,0 2 0-16,0 0 0 15,0 2 0-15,4 3 0 0,-2 1 0 16,2 1 0-16,2 2 0 0,-2 0 0 15,0 1 0-15,0 2 0 0,-2 0 0 16,8 2 0-16,-4-1 0 16,-2-1 0-16,6 1 0 0,-6-2 0 15,2 2 0-15,2 1 0 0,-1 0 0 16,-1 2 0-16,-2 1 0 0,0 2 0 16,-2 1 0-16,6 1 0 0,0 1 0 15,-2 1 0-15,2 1 0 0,2 0 0 16,-4 2 0-16,3-2 0 0,-1 1 0 15,0-1 0-15,-2 2 0 0,0-1 0 16,2 2 0-16,-2-1 0 16,0 1 0-16,-4 2 0 0,0 1 0 15,-4 1 0-15,-2 0 0 0,2 1 0 16,-1 1 0-16,1 1 0 0,-2 1 0 16,0 0 0-16,-3 2 0 15,-1-2 0-15,0 2 0 0,-3 1 0 16,-1 2 0-16,-1-3 0 0,-2 3 0 15,-1 0 0-15,-3 1 0 0,-2-1 0 16,5 1 0-16,-5-1 0 16,0 1 0-16,0-3 0 0,3 0 0 15,1 2 0-15,-2-1 0 0,3 2 0 16,-1-2 0-16,-2 2 0 0,2 0 0 16,-1 0 0-16,-1 1 0 0,4 0 0 15,-1-1 0-15,-1-1 0 0,3-3 0 16,-1 1 0-16,4-2 0 15,1 1 0-15,0-1 0 0,3-1 0 16,-1-1 0-16,4 0 0 0,-3-1 0 16,3 0 0-16,0 0 0 15,-3 0 0-15,5 1 0 0,-2-1 0 16,-2 0 0-16,3-1 0 0,-1 0 0 16,0-2 0-16,0 0 0 0,2 1 0 15,1-1 0-15,-1-2 0 0,2 0 0 16,-2-1 0-16,4-3 0 15,-2 1 0-15,2-4 0 0,0 1 0 16,2-4 0-16,2 1 0 0,-2-5 0 16,2-1 0-16,0-2 0 0,2-3 0 15,-2-2 0-15,2-3 0 0,-4-2 0 16,2-3 0-16,0-2 0 0,1-2 0 16,-1-3 0-16,-4-2 0 0,0-2 0 15,-1-1 0-15,1-2 0 16,-4-3 0-16,2-2 0 0,0-2 0 15,-2-2 0-15,2-3 0 0,2-2 0 16,-2-2 0-16,4-2 0 0,2-2 0 16,-2-2 0-16,0-2 0 15,0-1 0-15,4-2 0 0,0 0 0 0,0-1 0 16,2 0 0-16,-2-3 0 16,3-2 0-16,-7 1 0 0,0-1 0 15,-4 0 0-15,-1 0 0 0,-1-1 0 16,-2-1 0-16,-2 0 0 0,-1-1 0 15,5 0 0-15,-4-2 0 16,2-2 0-16,-3-1 0 0,1-4 0 16,2-2 0-16,2 2 0 0,-3 0 0 15,3 0 0-15,0 1 0 0,-2 3 0 16,1-3 0-16,3 3 0 0,0-1 0 16,-2 0 0-16,4-1 0 0,-2 2 0 15,6 0 0-15,0-1 0 0,4 2 0 16,2 1 0-16,3 3 0 0,1 0 0 15,3 1 0-15,3 0 0 16,3-1 0-16,4 3 0 0,0 1 0 16,0 1 0-16,1 2 0 0,3 0 0 15,0 3 0-15,2 1 0 0,4 1 0 16,-1 3 0-16,-1 0 0 0,4 1 0 16,-2 3 0-16,2-3 0 15,3 2 0-15,-3-1 0 0,2 0 0 16,0 5 0-16,1 1 0 0,1 0 0 15,2 1 0-15,-1 2 0 0,-1 3 0 16,3 1 0-16,-3 5 0 16,2 0 0-16,-3 4 0 0,-3 3 0 15,0 4 0-15,-2 2 0 0,0 2 0 16,3 4 0-16,-5 2 0 0,2 2 0 16,-2 0 0-16,2 1 0 0,0-1 0 15,0 1 0-15,-4-1 0 0,-8-1 0 16,-6-2 0-16,-11-1 0 0,-12-3 0 15,-17-1-269-15,-10-2-1524 0</inkml:trace>
  <inkml:trace contextRef="#ctx0" brushRef="#br2" timeOffset="117199.01">18447 5661 1100 0,'0'0'104'0,"0"0"432"0,0 0-536 15,0 0-676-15</inkml:trace>
  <inkml:trace contextRef="#ctx0" brushRef="#br2" timeOffset="121232.52">18110 5827 1500 0,'0'0'2289'0,"-37"5"-1961"0,20-4-27 15,7 0-13-15,2-1 52 0,6 0 468 16,-3-1-384-16,5-3-156 0,0 2-19 15,0-4-169-15,0 2 20 0,0 0 92 16,0-2-116-16,0 1-4 0,5 0 0 16,-3 0-60-16,8-2-12 15,4-2 0-15,9-4 4 0,8-3-4 16,11-1 0-16,5-1 0 0,5-1 0 16,6 0 0-16,4 0 8 15,4-1-8-15,6 1 0 0,3-1 20 16,3 0-20-16,7 1 80 0,-2 0-68 15,-1 1 24-15,3 2 8 0,-2 1-36 16,-3 4-8-16,3 3 4 0,-2 1 8 16,-3 2-12-16,-3 4 8 0,3 1 12 15,-3 5-4-15,-3 1 56 16,0 3-64-16,-1 3 12 0,1 5 8 16,0 2-16-16,-1 1-12 0,1 5 44 15,0 1-36-15,-4 2 0 0,1 3 16 16,-1 1-12-16,-8 2-12 0,-2 2 68 15,-5 2-56-15,-3 0 40 0,-2 3 72 16,-5 3-95-16,5 0-29 0,-3 1 0 16,-2 1 0-16,9 0 0 15,-8 1 0-15,5 2 0 0,-5 2 0 16,-3 2 0-16,2 2 0 0,-5 1 0 16,5 2 0-16,-6 1 0 15,-2-2 0-15,7 1 0 0,-7 3 0 16,4-2 0-16,0 2 0 0,1 1 0 15,7 0 0-15,-1 2 0 0,-3 1 0 16,5 0 0-16,-1 3 0 16,-1-2 0-16,-5 4 0 0,-2 4 0 15,0-1 0-15,-1 3 0 0,-1 1 0 16,0-1 0-16,2-1 0 0,5-3 0 16,1 0 0-16,5 1 0 0,4-1 0 15,8 1 0-15,4 1 0 0,4-4 0 16,9 0 0-16,-1-3 0 15,5-3 0-15,4 1 0 0,4-2 0 16,2 0 0-16,4-3 0 0,2-3 0 16,2-5 0-16,7-5 0 0,-3-4 0 15,7-6 0-15,-5-5 0 0,3-3 0 16,-5-8 0-16,3-4 0 16,-1-7 0-16,-1-9 0 0,1-2 0 15,-6-9 0-15,3-8 0 0,-5-2 0 16,-6-7 0-16,-2-4 0 0,-4-6 0 15,-2-3 0-15,-1-5 0 16,5-5 0-16,0-3 0 0,4-4 0 16,2-4 0-16,2-4 0 0,-2-4 0 15,5-1 0-15,-5-4 0 0,-6-4 0 16,0-5 0-16,-3-5 0 0,-3-1 0 16,0 0 0-16,-3 1 0 0,-1 0 0 15,-3-4 0-15,3-1 0 0,0-3 0 16,-1 0 0-16,9 2 0 0,2 0 0 15,2-1 0-15,4 2 0 16,2-2 0-16,2 1 0 0,2 5 0 16,1 4 0-16,1 2 0 0,-2 2 0 15,1 4 0-15,-5 1 0 0,2 7 0 16,-2 2 0-16,0 6 0 0,-2 5 0 16,3 4 0-16,-1 2 0 15,4 4 0-15,0 4 0 0,1 5 0 16,-1 5 0-16,2 8 0 0,1 2 0 15,1 8 0-15,3 5 0 0,-3 5 0 16,-4 4 0-16,-4 6 0 0,-4 7 0 16,-4 4 0-16,-4 5 0 15,-8 5 0-15,-5 4 0 0,-4 5 0 16,-4 4 0-16,0 2 0 0,-6 3 0 16,2 2 0-16,0 1 0 0,0 4 0 15,2 3 0-15,0 5 0 0,0 4 0 16,-2 5 0-16,2 4 0 0,-4 2 0 15,-2 2 0-15,0 1 0 16,-5 3 0-16,-1 5 0 0,-5 5 0 16,-3 0 0-16,-3 3 0 0,0 0 0 15,-2-1 0-15,1 5 0 0,-1 0 0 16,2-2 0-16,-4 0 0 16,2-2 0-16,3-2 0 0,1 1 0 15,5-1 0-15,1 1 0 0,3-3 0 16,5-3 0-16,5-3 0 0,7-1 0 15,3-3 0-15,8-3 0 16,3-5 0-16,8-5 0 0,2-10 0 16,6-6 0-16,0-8 0 0,0-6 0 15,3-7 0-15,-1-4 0 0,0-6 0 16,0-2 0-16,-2-4 0 0,-2-4 0 16,-4-1 0-16,0-4 0 0,-8-1 0 15,-4 0 0-15,-15-3 0 0,-11 2 0 16,-1 0 0-16,-2 1 0 0,1 3-1265 15,-11-2-32-15,-3 4-1032 0</inkml:trace>
  <inkml:trace contextRef="#ctx0" brushRef="#br2" timeOffset="121982.95">33084 9071 3585 0,'0'0'2561'0,"0"0"-2012"16,0 0 115-16,0 0-100 16,0 0-295-16,-35 15-269 0,27-7 0 15,-7 4 0-15,-1 3 0 0,-7 3 0 16,0-3 0-16,1-3 0 0,1-4 0 15,2-6 0-15,5-2 0 16,1-9 0-16,5-4 0 0,4-5 0 16,4-3 0-16,4-2 0 0,11-2 0 15,5 1 0-15,5-1 0 0,8 7 0 16,2 5 0-16,3 8 0 0,1 6 0 16,-6 8 0-16,-6 5 0 0,-4 3 0 15,-9 4 0-15,-8 2 0 0,-6 3 0 16,-6 2 0-16,-11 0 0 15,-11 2 0-15,-6-3 0 0,3-5-293 16,-2-7-4525-16</inkml:trace>
  <inkml:trace contextRef="#ctx0" brushRef="#br2" timeOffset="122682.94">18031 5821 1880 0,'0'0'2165'0,"27"-58"-1200"16,-10 27-281-16,2 4 28 15,1 0 249-15,3 4-469 0,-2 3-159 16,-1 6-333-16,1 3 0 0,-5 1 0 16,7 4 0-16,-4 2 0 0,-3 2 0 15,5 2 0-15,-4 1 0 16,3 2 0-16,-5 3 0 0,-9-1 0 15,0-1 0-15,-2-1 0 0,-2 3 0 16,-4-1 0-16,-18 2 0 0,-16 1 0 16,-13 2 0-16,-13-4 0 15,4-3 0-15,6-3 0 0,9-6 0 16,8-7 0-16,12-12 0 0,8 3 0 16,15-17-1874-16</inkml:trace>
  <inkml:trace contextRef="#ctx0" brushRef="#br2" timeOffset="139016.13">3721 8361 1996 0,'0'0'461'0,"0"0"1051"0,0 0-795 0,0 0-217 15,0 0-140-15,0 0-80 16,0 0 80-16,0 0-228 0,0 0-28 16,-29 13 93-16,27-12-77 15,2-1 4-15,-4 0 76 0,4 0-112 0,0 0 12 16,0 0 80-16,0-1-140 16,0 1 4-16,0 0 40 0,0 0-68 15,0-1 24-15,0 1 72 0,0 0-88 16,0 0 28-16,0 0 4 0,0 0-44 15,0 0-12-15,0 0 0 16,0 0-4-16,0 0 4 0,0-1-4 16,4 0 8-16,-2 0-4 0,2-1 0 15,0 1 4-15,-2 1-4 0,0-1 12 16,0 1 8-16,-2 0-20 0,0 0 68 16,0 0-56-16,0-1 0 0,0 1 0 15,0 0 8-15,0 0-20 0,0-1 32 16,4-1-24-16,-4-1-8 15,0 0 0-15,5-2 0 0,1 0 0 16,-4 0 0-16,6-1 0 0,-4 0 0 16,5 0 0-16,-1 0 8 0,-2 0-8 15,0-1 4-15,0 2 4 0,3-2-8 16,-5 1 0-16,2 1 4 16,0-2-4-16,3-2 0 0,3 0 0 15,0-2 0-15,7-2 0 0,-5 1-8 16,3 0 8-16,-1 1 0 0,-1 0 4 15,1 0-4-15,1-1 0 0,-3 2 0 16,3 0 0-16,0-1 0 16,-3 2 4-16,3-1-4 0,-3 0 0 15,3 0 0-15,-1 1 0 0,-1-3 0 16,1 4 4-16,5-3-4 0,-3-2 0 16,3 1 0-16,0-1 0 0,4-1 0 15,-3 1 0-15,3-1 0 0,0-2 0 16,2 3 0-16,-5 0 0 0,3 0 4 15,2 0 16-15,-2 0-20 0,2 0 33 16,-4 1-33-16,1 0 0 16,-3 1 0-16,2-1 0 0,2 1 0 15,-5 0 0-15,3 2 0 0,-2-2 0 16,-1-1 0-16,1 2 0 0,0-2 0 16,-7 1 0-16,9 0 0 15,-9 1 0-15,7-1 0 0,-2 0 0 16,-1 1 0-16,5-2 0 0,-2 0 0 15,3 0 0-15,-1-2 0 0,4 2 0 16,-2-1 0-16,2 0 0 0,-2 0 0 16,1 0 0-16,-3 1 0 15,2 0 0-15,2 0 0 0,-2 2 0 16,2-2 0-16,-1 1 0 0,-1-2 0 16,2 0 0-16,2 1 0 0,0-2 0 15,2 1 0-15,2-1 0 0,0-2 0 16,2 2 0-16,-2-1 0 0,2 2 0 15,1 0 0-15,1-1 0 16,-4 3 0-16,0-1 0 0,2 0 0 16,-4 0 0-16,0 3 0 0,2-2 0 15,-2 3 0-15,0-3 0 0,0 3 0 16,0-3 0-16,2 3 0 16,0-2 0-16,3 2 0 0,5 0 0 15,-4 0 0-15,0 0 0 0,0 1 0 16,1-2 0-16,-1-1 0 0,2 3 0 15,-2-1 0-15,3-2 0 0,-1 2 0 16,0-3 0-16,3 1 0 16,-1-1 0-16,2-1 0 0,-1 0 0 15,3-1 0-15,3 2 0 0,-5 0 0 16,3-1 0-16,1 0 0 0,-4 1 0 16,3 2 0-16,-3-2 0 0,-1 1 0 15,1 1 0-15,-2-1 0 0,3 0 0 16,1-1 0-16,-1 2 0 0,1-3 0 15,3 3 0-15,-5-1 0 16,3-2 0-16,1 0 0 0,3 1 0 16,-1 0 0-16,-1 0 0 0,0-1 0 15,-1 1 0-15,1 1 0 0,-1-2 0 16,-3 0 0-16,1 2 0 16,-4-1 0-16,3 0 0 0,3-1 0 15,1 1 0-15,-1 0 0 0,5-1 0 16,-4 0 0-16,3 0 0 0,3 1 0 15,2-1 0-15,4 2 0 0,-2 1 0 16,-2 0 0-16,1 1 0 0,1-1 0 16,-4 0 0-16,2 1 0 15,2-1 0-15,-5 0 0 0,9 2 0 16,3-2 0-16,-1 2 0 0,4-2 0 16,4 0 0-16,3 2 0 0,-7 0 0 15,6 0 0-15,-1 2 0 0,-1-1 0 16,2 0 0-16,-1 1 0 0,-3 0 0 15,-2 1 0-15,0 0 0 0,-6-1 0 16,7 1 0-16,-1 1 0 16,2-2 0-16,7 2 0 0,1-1 0 15,-3 1 0-15,3 0 0 0,3 1 0 16,1-1 0-16,1 0 0 0,2 0 0 16,0 0 0-16,4 2 0 15,-5-1 0-15,1 0 0 0,4 2 0 16,-4 0 0-16,4 0 0 0,-5 0 0 15,3 3 0-15,4 1 0 0,2 0 0 16,-2 3 0-16,2-1 0 16,-2 0 0-16,2-1 0 0,-2 1 0 0,-2 0 0 15,6 0 0-15,-2 0 0 16,-2-1 0-16,-2 0 0 0,-6 1 0 16,1-2 0-16,-5 0 0 0,-1 1 0 15,1 0 0-15,-5-1 0 0,-1 1 0 16,-3 1 0-16,-2 1 0 0,-2 1 0 15,-2-1 0-15,-6-1 0 0,-4-1 0 16,-8 0 0-16,-5-1 0 16,-12-2-25-16,-9-2-875 0,-5 0-209 15,-9-4-1728-15</inkml:trace>
  <inkml:trace contextRef="#ctx0" brushRef="#br2" timeOffset="139499.48">13488 6204 5466 0,'0'0'284'0,"48"25"316"0,-17-7-199 15,4 1-117-15,4 1 148 0,6 0-240 16,3 2-4-16,6 0-60 0,-7 1-124 16,-1 0-4-16,-5-1 0 15,-8 1 0-15,-6-1-8 0,-6-1-76 16,-7 2-8-16,-12 2 36 0,-4 2 28 16,-19 3-4-16,-5 0 32 0,-16 1 12 15,-5-2 12-15,1 3 44 0,-3 0 216 16,-3-3-196-16,-2 1-60 0,-2-1-28 15,3-2-64-15,-3-4-312 16,12-7-1917-16,9-7-3117 0</inkml:trace>
  <inkml:trace contextRef="#ctx0" brushRef="#br2" timeOffset="145732.16">25087 9728 2253 0,'0'0'208'0,"0"0"784"0,0 0-260 16,0 0-187-16,0 0 167 0,0 0 264 16,0 0-527-16,0 0 67 0,-9-20 116 15,9 22-455-15,-2 7-177 0,0 12 0 16,-2 10 0-16,2 9 0 0,-2 10 0 16,2 2 0-16,-2 7 0 0,0 5 0 15,-3-2 0-15,1-3 0 0,0-5 0 16,2-5 0-16,-2-7 0 15,6-14-1277-15,0-9-108 0,4-12-116 0</inkml:trace>
  <inkml:trace contextRef="#ctx0" brushRef="#br2" timeOffset="146215.85">25054 9667 5938 0,'0'0'653'0,"0"0"-133"0,14-41 140 16,0 24-552-16,7 1-32 0,4 0-24 15,6 3-48-15,2 5-4 0,2 3 0 16,-2 5-4-16,-4 10 4 0,-4 5 0 16,-4 9-56-16,-7 2-48 0,-8 4-132 15,-6 3-4-15,-4 1 64 0,-8-1 32 16,-5-3 64-16,1-5 80 15,-5-4 20-15,-2-2-12 0,-2-2 4 16,1-3 116-16,-1-3-100 0,2-4 0 16,5-6-16-16,1-1-12 0,5-1 0 15,3-5 0-15,3 1-12 16,4 2 12-16,0-1-8 0,0 1 20 16,2 0 0-16,0 2 228 0,0 1-48 15,2 0-56-15,8 4 28 0,7 6-92 16,8 2 20-16,12 1-7 15,6 0-85-15,3 0 0 0,3 1 0 16,-5 1 0-16,-7 1 0 0,-10 2 0 16,-13 3 0-16,-12 2 0 0,-8 2 0 15,-10 2 0-15,-9 0 0 0,-10 4 0 16,-9 2 0-16,-3 3 0 0,-7-4 0 16,0-2 0-16,7-7 0 0,7-7 0 15,16-8 0-15,9-8 0 0,9-1-1553 16,6-18-1545-16</inkml:trace>
  <inkml:trace contextRef="#ctx0" brushRef="#br2" timeOffset="146849.75">25523 10259 2933 0,'0'0'2861'16,"-9"-44"-1924"-16,5 15-525 15,2 0-196-15,0 1 0 0,4-1-100 16,4 1-4-16,7 3 72 0,1 1-128 16,5 5 28-16,2 6-19 0,1 7-65 15,1 6 0-15,2 5 0 0,-4 4-17 16,-1 4-411-16,-1-1-1033 15,-5-1-580-15,-3-4-2116 0</inkml:trace>
  <inkml:trace contextRef="#ctx0" brushRef="#br2" timeOffset="147216.01">25971 10049 4394 0,'0'0'584'0,"0"0"188"16,-43-31 161-16,30 24-657 0,-1 0-100 16,0 4 232-16,1 3-232 0,1 0-8 15,-1 8 12-15,-1 5-164 16,-3 5 20-16,3 3 37 0,-1 0-73 16,1 3 0-16,6-4 0 0,4 2 0 15,4-6 0-15,2-2 0 16,8-3 0-16,2-4 0 0,5-5 0 15,-1-2 0-15,3-2 0 0,-2-5 0 16,-3-3 0-16,0-5 0 0,1 0 0 16,-1-2 0-16,-3 1 0 0,-1 1 0 15,-6 6 0-15,0 3 0 0,-2 2 0 16,-2 4 0-16,0 0 0 0,0 5 0 16,0 5 0-16,2 0 0 0,5 4 0 15,1-2 0-15,-2-1-413 0,2-4-711 16,-1-2-105-16,-1-3-356 0</inkml:trace>
  <inkml:trace contextRef="#ctx0" brushRef="#br2" timeOffset="147932.42">25963 10035 4233 0,'0'0'621'0,"0"0"7"0,0 0-204 0,0 0-164 15,0 0-36-15,0 0-11 0,0 0 263 16,0 0 4-16,-10-41-20 15,-3 30-287-15,-1 0-173 0,-3 4 0 16,-1 6 0-16,1 3 0 0,-1 11 0 16,-1 9 0-16,0 5 0 0,1 6 0 15,5 3 0-15,5 3 0 16,8 0 0-16,6-2 0 0,7-3 0 16,5-7 0-16,9-5 0 0,2-8 0 15,4-7 0-15,0-7 0 16,0-7 0-16,-4-7 0 0,-6-7 0 15,-4-3 0-15,-9-4 0 0,-8-1 0 16,-2 0 0-16,-8 1 0 0,-5 0 0 16,-3 1 0-16,-3 0 0 0,1 2 0 15,1 4 0-15,0 9 0 0,7 7 0 16,4 5 0-16,2 0-341 0,4 6-867 16,0 1-97-16,0 4-312 0</inkml:trace>
  <inkml:trace contextRef="#ctx0" brushRef="#br2" timeOffset="148315.38">26242 10097 5474 0,'0'0'652'0,"-16"-34"-300"0,7 19 365 15,1 1-589-15,-4 0-20 0,-1 2 268 16,1 5-220-16,-1 3-4 0,-1 4-75 16,-1 10-77-16,-1 5 0 0,1 7 0 15,-1 2 0-15,4 5 0 0,3-1 0 16,7-3 0-16,2-1 0 0,6-8 0 16,7 0 0-16,1-8 0 0,5-4 0 15,4-4 0-15,-3-5 0 0,3-6 0 16,-4 1 0-16,-5-2 0 15,-4 0 0-15,-1 2 0 0,-5 5 0 16,-2 2 0-16,-2 3 0 0,0 0 0 16,0 4 0-16,0 5 0 15,-2 5 0-15,2 2 0 0,0-1 0 16,6 1 0-16,4-6-261 0,5-3-327 16,1-2-36-16,5-5-925 0,-4 0 352 15,1-2-175-15</inkml:trace>
  <inkml:trace contextRef="#ctx0" brushRef="#br2" timeOffset="148548.98">26492 10092 4666 0,'0'0'1688'16,"-16"-42"-923"-16,3 25-57 0,1 4-343 16,-1 7-365-16,3 3 0 0,0 4 0 15,-3 7 0-15,-1 5 0 0,-1 3 0 16,-1 4 0-16,-1 5 0 15,3 2 0-15,2 3 0 0,3 0 0 16,9-4 0-16,4-4 0 0,9-5 0 16,10-6 0-16,1-6 0 15,7-5 0-15,0-8-273 0,2-6-507 16,-4-5-197-16,-8 1-1684 0,-2-3-840 0</inkml:trace>
  <inkml:trace contextRef="#ctx0" brushRef="#br2" timeOffset="148716.1">26544 9582 6815 0,'0'0'416'0,"0"0"368"15,-23 57-607-15,15-23-177 0,-2 9 0 16,-1 6 0-16,5 4 0 0,0 5 0 16,6 4 0-16,2-3 0 0,8 0 0 15,5-3 0-15,3-6 0 0,7-8-345 16,-4-12-1448-16,4-11-1284 0</inkml:trace>
  <inkml:trace contextRef="#ctx0" brushRef="#br2" timeOffset="149265.63">27427 9922 2669 0,'0'0'2001'15,"0"0"-701"-15,-48-23-619 16,31 21-209-16,3 2-24 0,0 3-272 16,-1-1-12-16,3 3 12 0,1 0-144 15,1-2 0-15,0 3-12 0,-1-1-16 16,-1 0-4-16,2-1 0 15,1 0 4-15,1-1-4 0,6-1 0 16,2 0 0-16,0-2-8 0,4 4-12 16,13 3-20-16,12 1 40 0,10 7 40 15,2 2-32-15,3 1-8 0,-11 1 8 16,-2-3-8-16,-4 2-8 0,-11-1-24 16,-3-2-36-16,-9-1 68 0,-4 1-4 15,-4-2 20-15,-9-2-12 0,-3-2 72 16,-7-1-35-16,-2-2-41 15,-2-5 0-15,0-1 0 0,0-1 0 16,5-6 0-16,-1 0-285 0,2-5-259 16,7-2-889-16,3 2-123 15,7-5-561-15</inkml:trace>
  <inkml:trace contextRef="#ctx0" brushRef="#br2" timeOffset="149581.95">27623 9532 4566 0,'0'0'140'0,"-4"47"360"16,4-11 148-16,-4 8-304 0,2 5 37 15,-5 4-217-15,3 4 28 0,-4 1 324 16,0 4-196-16,-5-5-60 0,-1-5-99 16,1-5-161-16,1-8 0 0,2-8 0 15,4-10 0-15,3-8 0 16,3-9 0-16,3-4 0 0,7-13 0 15,11-18 0-15,7-6 0 0,3-6 0 16,-2 1 0-16,-6 10 0 0,-8 10 0 16,-5 7 0-16,-6 11 0 0,-2 4 0 15,-2 4 0-15,0 8 0 16,0 8 0-16,0 4 0 0,2 0 0 16,4-3 0-16,3-4 0 0,3-5 0 15,3-3 0-15,3-4-1345 16,-3-4-256-16,-1-1-748 0</inkml:trace>
  <inkml:trace contextRef="#ctx0" brushRef="#br2" timeOffset="149899.79">27908 9938 6390 0,'0'0'613'0,"0"0"15"0,0 0-220 15,-33-26-344-15,21 30-12 0,-5 14-52 16,-1 6 4-16,-3 7-4 15,2 0 0-15,7-2 0 0,2-3 0 16,5-2 0-16,5-4-60 0,7-4 32 16,5-7-24-16,7-7 4 15,5-4 48-15,-1-10 20 0,2-2-12 16,-2-4 4-16,-5-1 4 0,-3 1-16 16,-5 3 0-16,-4 2-4 0,-2 2-24 15,1 5 24-15,-3 3-16 0,-2 3 0 16,0 2 16-16,0 10-60 15,-4 11 28-15,-1 4 36 0,1 4 0 16,0-3-8-16,2-2 4 0,2-1-316 16,4-2-140-16,4-3-125 0,-1-6-1235 15,3-3-401-15</inkml:trace>
  <inkml:trace contextRef="#ctx0" brushRef="#br2" timeOffset="150251.32">27972 10566 5046 0,'0'0'840'16,"0"0"-260"-16,0 0 341 0,0 0-517 16,6-46-168-16,1 12-71 0,-3-8-165 15,-2-3 0-15,0-7 0 16,-2-10 0-16,-2-8 0 0,0-3 0 15,2 0 0-15,4 13 0 0,6 16 0 16,7 14 0-16,-1 14 0 0,-1 8 0 16,-7 4 0-16,-2 3 0 0,0 2 0 15,5 7 0-15,1 10 0 0,1 3 0 16,-3 7 0-16,0-2 0 0,-1-3 0 16,-1-1 0-16,-2-2 0 0,0-3 0 15,-4-1 0-15,0-3 0 0,-2-1 0 16,-2-5 0-16,-4-1 0 15,-4-1 0-15,-3-3 0 0,-1-2-421 16,-3 0-551-16,5-2 83 0,4-2-239 16,4 3-2326-16</inkml:trace>
  <inkml:trace contextRef="#ctx0" brushRef="#br2" timeOffset="150498.94">28196 10132 4361 0,'33'-19'1629'16,"-7"3"-852"-16,1-2-25 0,-4 0-79 15,-6 0-673-15,-3 0 0 0,-6 0 0 16,-1 0 0-16,-3-2 0 0,-4 1 0 16,-4 2 0-16,-5 2 0 0,-5 5 0 15,-3 8 0-15,1 3 0 0,-5 11 0 16,0 8 0-16,1 5 0 0,-3 8 0 16,4 3 0-16,7-1 0 0,8-2 0 15,4-2 0-15,14-6 0 0,11-5 0 16,10-7 0-16,13-7 0 15,14-6 0-15,12-12 0 0,9-8 0 16,-19 2-2506-16,-2-4-2492 0</inkml:trace>
  <inkml:trace contextRef="#ctx0" brushRef="#br2" timeOffset="151015.84">29674 9861 2249 0,'0'0'3221'0,"-7"-36"-2165"0,1 23 169 15,-6 7-857-15,-5 6-295 0,-6 9-73 16,-1 7 0-16,-1 8 0 0,2 4 0 16,2 7 0-16,3 1 0 0,5 3 0 15,5-3 0-15,6-3 0 0,2-2 0 16,10-5 0-16,3-6 0 15,10-4 0-15,1-7 0 0,7-5 0 16,7-4 0-16,3-5 0 0,2-3 0 16,3-3-1445-16,-11 0-328 15,-2 2-852-15</inkml:trace>
  <inkml:trace contextRef="#ctx0" brushRef="#br2" timeOffset="151315.69">29932 9837 7323 0,'0'0'648'0,"-35"-38"-427"0,20 25-221 16,3 12 0-16,-1 1 0 0,1 9 0 16,-2 8 0-16,-1 3 0 0,-1 6 0 15,3 5 0-15,1 1 0 0,4 2 0 16,5 2 0-16,3-2 0 0,11-3 0 16,5-5 0-16,7-8 0 0,6-7 0 15,2-7 0-15,0-4 0 0,2-3 0 16,-6-8 0-16,-2-3 0 15,-7-5 0-15,-5-2 0 0,-7-5 0 16,-4-2 0-16,-2-1 0 0,-6-1 0 16,0 3 0-16,-5-3 0 0,-1 4 0 15,4 4 0-15,-1 6-45 16,5 5-351-16,4 9-324 0,0 2-29 16,0 0-207-16,4 4-1653 0</inkml:trace>
  <inkml:trace contextRef="#ctx0" brushRef="#br2" timeOffset="151683.06">30021 10025 4205 0,'0'0'1029'0,"0"0"-181"0,0 36 349 16,2-32-793-16,2-2-96 0,0-2-107 15,4 0-201-15,3-11 0 0,5-9 0 16,1-8 0-16,-1-4 0 0,-1-1 0 16,-7 4 0-16,0 4 0 0,-1 5 0 15,-1 9 0-15,-4 9 0 0,2 3 0 16,2 10 0-16,-2 9 0 15,0 6 0-15,-2 5 0 0,1-2 0 16,-1-2 0-16,2-4 0 0,0-1 0 16,2-8 0-16,4-6 0 15,1-3 0-15,-1-5 0 0,3-2 0 16,-3-9 0-16,0-7 0 0,-2-4 0 16,1-6 0-16,-1 0 0 0,0-3 0 15,3-1 0-15,-5 6 0 0,2 5 0 16,-2 6 0-16,-2 7 0 15,1 6 0-15,-3 2 0 0,0 0 0 16,4 7 0-16,0 6 0 0,-2 7 0 16,0 8 0-16,-4 1 0 0,0-1 0 15,0-2 0-15,0-1 0 0,0-1 0 16,4-1 0-16,1-3 0 0,3-5-1646 16,-2-2-270-16,2-6-574 0</inkml:trace>
  <inkml:trace contextRef="#ctx0" brushRef="#br2" timeOffset="151932.87">30471 10044 6458 0,'0'0'805'16,"0"0"124"-16,-4-43-929 0,13 27 0 15,1 0 0-15,2-2 0 16,3 0 0-16,3-1 0 0,-3 1 0 16,-1 3 0-16,-5 2 0 0,-3 3 0 15,-4 6 0-15,-2 2 0 0,-4 2 0 16,-9 10 0-16,-9 12 0 15,-9 10 0-15,-3 9 0 0,8-1 0 16,5-4 0-16,11-4 0 0,10-8 0 16,6-5 0-16,12-4 0 0,11-9 0 15,9-6 0-15,7-6-213 0,3-10-567 16,1 0 168-16,1-7 143 0,-17 8-1500 16,-4-5-1084-16</inkml:trace>
  <inkml:trace contextRef="#ctx0" brushRef="#br2" timeOffset="152200.13">30891 9790 5950 0,'0'0'1149'0,"0"0"-505"0,0 0-244 15,-50-19-351-15,34 15-49 16,3-1 0-16,-3 3 0 0,4 2 0 16,-1 0 0-16,1 7 0 0,3 4 0 15,1 5 0-15,4 2 0 0,4 5 0 16,4-2 0-16,11-2 0 15,1-1 0-15,7-1 0 0,2 0 0 16,2 0 0-16,4-2 0 0,-4-1 0 16,-1 2 0-16,-5-2 0 0,-6 0 0 15,-9 3 0-15,-6-2 0 0,-9 1 0 16,-7-1 0-16,-7-2 0 0,-8 0 0 16,-2-2 0-16,0-3 0 0,4-3 0 15,4-5 0-15,9 0-893 16,3-6-3329-16</inkml:trace>
  <inkml:trace contextRef="#ctx0" brushRef="#br2" timeOffset="152749">31898 9518 4654 0,'-9'-36'532'0,"1"0"24"0,-8-6 285 0,-1 8-597 15,-6 3-88-15,1 6 4 0,-5 11-148 16,-2 8 104-16,0 10 12 15,0 8-124-15,4 7-4 0,4 2 0 16,5 1 0-16,1 3 0 0,5 5 0 16,4-1-4-16,4 3 4 0,6 3 56 15,13 2-52-15,3 4 68 0,1 5 76 16,-3 6-28-16,-3 3 4 0,-3 4 145 16,-3 2-269-16,-5-3 0 0,-4-5 0 15,0-3 0-15,-6-7 0 0,-3-7 0 16,-1-4 0-16,0-3 0 15,1-10 0-15,3-7 0 0,2-6-161 16,2-4-1155-16,0-2-133 0,0-7-548 0</inkml:trace>
  <inkml:trace contextRef="#ctx0" brushRef="#br2" timeOffset="152898.65">31548 9946 6182 0,'0'0'120'15,"0"0"461"-15,0 0 223 0,0 0-436 16,42-13-231-16,-13 11-137 15,4-1 0-15,-6 3 0 0,-3 0 0 16,1 0 0-16,0 0 0 0,-4 3 0 16,4-1 0-16,-7 4-233 0,1 1-987 15,-7-1-85-15,-2 3-436 0</inkml:trace>
  <inkml:trace contextRef="#ctx0" brushRef="#br2" timeOffset="153098.81">31902 10172 4009 0,'0'0'1269'0,"0"0"-365"0,0 0-239 16,0 0 303-16,0 0-591 0,0 0-377 16,0 0 0-16,-17-60 0 15,17 29 0-15,4-3 0 0,5-3 0 16,5 3 0-16,5 4 0 0,4 8 0 16,-1 7 0-16,-1 7 0 0,-5 4 0 15,-1 4 0-15,-3 0 0 0,1 6-349 16,-5-1-944-16,2 1-2644 0</inkml:trace>
  <inkml:trace contextRef="#ctx0" brushRef="#br2" timeOffset="153366.21">32249 9921 6591 0,'0'0'808'0,"-27"-46"-15"16,13 27-793-16,-3 7 0 0,1 11 0 15,-1 4 0-15,-3 13 0 0,-1 8 0 16,4 2 0-16,5 6 0 15,8 0 0-15,4 2 0 0,2-3 0 16,12-4 0-16,5-4 0 0,4-8 0 16,4-3 0-16,4-6 0 15,0-6 0-15,-3-6 0 0,-3-6 0 16,-2-3 0-16,-9-3 0 0,-1-1 0 16,-7-2 0-16,0-4 0 0,-4 0 0 15,0-5 0-15,-2 2-121 0,0 2-31 16,-2-2-92-16,-2 7-468 15,2 6 67-15,2 5 73 0,0 4-448 16,2 5 171-16,7 1-395 0</inkml:trace>
  <inkml:trace contextRef="#ctx0" brushRef="#br2" timeOffset="153765.32">32365 10093 5318 0,'0'0'732'0,"0"0"-55"0,-29 40 423 16,29-35-884-16,0-4-67 15,0-1-149-15,4 0 0 0,6-8 0 16,7-12 0-16,4-4 0 0,-1-3 0 16,-1-3 0-16,-3 3 0 15,1-1 0-15,-5 7 0 0,-1 7 0 16,-7 7 0-16,-2 5 0 0,0-1 0 16,-2 2 0-16,2 2 0 0,-2 10 0 15,0 4 0-15,-2 7 0 0,0 1 0 16,0 0 0-16,2-3 0 15,2-4 0-15,2 0 0 0,2-6 0 16,5-4 0-16,-1-3 0 0,0-3 0 16,5-6 0-16,-1-2 0 0,-1-4 0 15,1-1 0-15,1-1 0 0,1-2 0 16,-1 3 0-16,1 5 0 0,-1 6 0 16,1 4 0-16,1 12 0 0,1 9 0 15,1 4 0-15,-3 3 0 0,1-1 0 16,4 2 0-16,-1-1 0 15,5-2 0-15,2-1 0 0,0 0 0 16,2-4 0-16,-4 0-65 0,-9-8-1131 16,-3-3-2542-16</inkml:trace>
  <inkml:trace contextRef="#ctx0" brushRef="#br2" timeOffset="154698.99">25889 10865 2785 0,'0'0'2341'0,"0"0"-1237"0,0 0-243 0,0 0 99 0,6-43-819 15,8 22-141-15,5-1 0 0,-1 3 0 16,1-2 0-16,2 1 0 0,-5 0 0 16,-1-2 0-16,-5 1 0 15,-6 1 0-15,-2 1 0 0,-2 1 0 16,0 4 0-16,-6 5 0 0,-4 7 0 15,-5 5 0-15,-3 9 0 0,-3 9 0 16,-4 5 0-16,0 6 0 0,3 7 0 16,-1 3 0-16,4 1 0 0,9-2 0 15,10-3 0-15,4-6 0 0,17-11 0 16,6-6 0-16,6-9 0 0,8-6 0 16,3-9 0-16,3-7 0 0,1-4 0 15,-5-3 0-15,-8-1 0 16,-6-1 0-16,-6 5 0 0,-5 2 0 15,-5 8-137-15,-3 5 25 0,-4 2 72 16,-1 3-32-16,-1 1 20 0,2 5 52 16,0 5-4-16,-4 2 8 15,-2 3-4-15,0-3 68 0,-4-4-12 16,0-3 76-16,2 0 25 0,-4-1-157 16,1-1 0-16,1-1 0 0,0-3 0 15,2 0 0-15,2-7 0 16,2-9 0-16,9-7 0 0,3-4 0 15,3-1 0-15,1 4 0 0,1 10 0 16,-3 6 0-16,1 5 0 0,-5 7 0 16,1 5 0-16,-3 7 0 0,0 2 0 15,3 3 0-15,-1 2 0 0,0-1 0 16,3 1 0-16,-1-2 0 0,1-1 0 16,1-3 0-16,1-2 0 0,-1-2 0 15,1-5-221-15,-5-3-1424 16</inkml:trace>
  <inkml:trace contextRef="#ctx0" brushRef="#br2" timeOffset="155098.98">26833 10732 5790 0,'0'0'921'0,"-12"-36"-357"0,6 15 152 16,-5 7-515-16,-3 3-201 0,-3 6 0 16,-1 9 0-16,-3 9 0 15,0 8 0-15,-1 8 0 0,3 2 0 16,5 0 0-16,5-1 0 0,7-2 0 16,4-4 0-16,11-5 0 15,3-7 0-15,7-7 0 0,6-7 0 16,-2-10 0-16,4-10 0 0,0-7-677 15,-8 5-1000-15,-3-8-924 0</inkml:trace>
  <inkml:trace contextRef="#ctx0" brushRef="#br2" timeOffset="155266.35">26924 10267 6999 0,'0'0'1088'15,"-22"44"-983"-15,11-6-105 0,1 7 0 16,2 8 0-16,5 5 0 15,3 1 0-15,9-4 0 0,9-4 0 16,3-4 0-16,6-6 0 0,4-4 0 16,4-8 0-16,-8-8-193 15,2-8-1952-15</inkml:trace>
  <inkml:trace contextRef="#ctx0" brushRef="#br2" timeOffset="155666.16">27952 10709 1348 0,'0'0'56'16,"0"0"2041"-16,24-41-760 0,-22 35-297 16,-2 1-111-16,-4 3 231 15,-6 2-935-15,-11 5-225 0,-1 9 0 16,-5 9 0-16,2 5 0 0,4 2 0 15,5 0 0-15,3 3 0 0,9 1 0 16,2 0 0-16,4 0 0 0,13-4 0 16,5-7 0-16,9-8 0 0,11-9 0 15,3-6 0-15,7-10 0 0,-1-7-301 16,-10 3-787-16,-1-4-689 0</inkml:trace>
  <inkml:trace contextRef="#ctx0" brushRef="#br2" timeOffset="155999.04">28305 10699 7187 0,'0'0'452'16,"0"0"-20"-16,-43-28-311 0,30 29-121 16,-1 8 0-16,-3 7 0 15,3 5 0-15,-3 4 0 0,7 3 0 16,4 2 0-16,4-1 0 0,4 2 0 15,6-2 0-15,6-3 0 0,7-5 0 16,2-5 0-16,2-7 0 0,4-3 0 16,-5-6 0-16,-3-3 0 0,-2-6 0 15,-7-4 0-15,-4-6 0 0,-1-1 0 16,-5-5 0-16,-2 1 0 0,-2-3 0 16,-3 1 0-16,-1 0 0 0,-2 1 0 15,-2 0 0-15,1 2 0 16,1 2 0-16,4 7 0 0,0 4 0 15,4 6-429-15,2 3-371 0,0-1-317 16,6 4-2128-16</inkml:trace>
  <inkml:trace contextRef="#ctx0" brushRef="#br2" timeOffset="156215.64">28572 10966 3841 0,'0'0'705'0,"0"0"151"0,0 0 216 16,0 0-727-16,-46-30 67 0,28 10 356 16,-1-3-575-16,3-3-193 0,3 0 0 15,9 0 0-15,4 1 0 0,6 4 0 16,7 3 0-16,-1 1 0 0,7 3 0 16,-3 4 0-16,3 1 0 0,1 4 0 15,1 2 0-15,0 2-469 16,-5 1-1416-16,-3 0-520 0</inkml:trace>
  <inkml:trace contextRef="#ctx0" brushRef="#br2" timeOffset="156432.17">28673 10943 3005 0,'0'0'1877'0,"0"0"-785"0,0 0 253 16,0 0-701-16,0 0-415 0,0 0-229 15,-31-39 0-15,31 12 0 0,4-1 0 16,6 3 0-16,3 2 0 0,1 3 0 16,1 3 0-16,-3 4 0 0,3 5 0 15,-3 2 0-15,1 4 0 0,1 2 0 16,-2 0-685-16,-1 2-600 0,-3 0-2696 0</inkml:trace>
  <inkml:trace contextRef="#ctx0" brushRef="#br2" timeOffset="156698.91">28847 10915 5390 0,'0'0'1349'0,"0"0"-89"0,0 0-1067 16,37-28-193-16,-14 10 0 0,-3 0 0 16,-3 0 0-16,-5 2 0 15,-8 0 0-15,-4-2 0 0,-4 2 0 16,-4 1 0-16,-4 5 0 0,-3 5 0 15,-1 5 0-15,-1 6 0 0,0 8 0 16,-1 5 0-16,-1 5 0 0,3 1 0 16,5 2 0-16,3-2 0 0,8 0 0 15,8-5 0-15,7-1 0 0,10-6 0 16,6-5 0-16,4-3 0 0,10-5 0 16,7-5-421-16,2-3-187 0,-13-2-1777 15,-2-4-1833-15</inkml:trace>
  <inkml:trace contextRef="#ctx0" brushRef="#br2" timeOffset="157131.9">29287 10693 4430 0,'0'0'1636'0,"0"0"-419"0,0 0-521 15,0 0-483-15,0 0-213 0,0 0 0 16,0 0 0-16,-35-3 0 0,12 32 0 16,-4 8 0-16,0 6 0 15,7-1 0-15,7-5 0 0,7-5 0 16,6-6 0-16,10-6 0 0,9-7 0 15,10-7 0-15,6-6 0 0,8-8 0 16,3-8 0-16,2-5 0 0,-1-6 0 16,-12 4-1281-16,-4-1-1144 0</inkml:trace>
  <inkml:trace contextRef="#ctx0" brushRef="#br2" timeOffset="157348.96">29634 10308 7123 0,'0'0'768'0,"0"0"-467"16,0 0-301-16,-14 48 0 15,3-7 0-15,-1 8 0 0,6 5 0 16,6-3 0-16,2 2 0 0,6 1 0 16,3 0 0-16,-1-1 0 15,-2 1 0-15,-2-2 0 0,-4-6 0 16,-2-6 0-16,-4-8 0 0,0-12-1662 15,-4-10-1223-15</inkml:trace>
  <inkml:trace contextRef="#ctx0" brushRef="#br2" timeOffset="157482.14">29496 10720 6446 0,'0'0'845'0,"29"-33"56"16,-7 18-901-16,3 5 0 0,4 2 0 15,0 1 0-15,0 2 0 16,2 3 0-16,0 0 0 0,-2 2 0 15,0 1-381-15,-8 1-1396 0,-3-1-748 0</inkml:trace>
  <inkml:trace contextRef="#ctx0" brushRef="#br2" timeOffset="157632.37">29899 10678 5386 0,'0'0'832'16,"0"0"-215"-16,0 53 740 15,0-23-1357-15,-2 2 0 0,0-1 0 16,2-2 0-16,0-3 0 0,4-1 0 15,0-7 0-15,0-3 0 0,0-5 0 16,0-6-345-16,-2-3-984 0,3-5-2892 0</inkml:trace>
  <inkml:trace contextRef="#ctx0" brushRef="#br2" timeOffset="157749.74">30029 10444 5846 0,'0'0'953'0,"0"0"-805"0,0 0 48 15,0 0-196-15,0 0-176 0,0 0-401 16,15 50-2024-16</inkml:trace>
  <inkml:trace contextRef="#ctx0" brushRef="#br2" timeOffset="158032.35">30203 10725 6699 0,'0'0'780'0,"0"0"-80"0,-15-39-687 16,11 33-13-16,0 3 0 0,-2 3 0 16,-9 4 0-16,-5 9 0 0,-7 5 0 15,0 2 0-15,6 4 0 0,9-3 0 16,6 2 0-16,4-1 0 0,6 0 0 16,10-2 0-16,7-5 0 0,6-3 0 15,4-6 0-15,2-5 0 16,4-3 0-16,-2-7 0 0,-4-3 0 15,-6-5 0-15,-6-1 0 0,-5-3-217 16,-8-2-291-16,-2-2 148 0,-4 1 160 16,-4 0-157-16,-4 1-95 15,-7 3 100-15,-1 6-604 0,4 4-197 16,1 5 117-16</inkml:trace>
  <inkml:trace contextRef="#ctx0" brushRef="#br2" timeOffset="158298.97">30285 10827 4830 0,'0'0'924'0,"-18"37"-107"0,14-23 571 15,6-5-1155-15,10-4-233 0,3-5 0 16,7-2 0-16,3-11 0 0,2-6 0 16,2-3 0-16,0-3 0 0,-2-2 0 15,-2 1 0-15,-5 4 0 16,-1 5 0-16,-1 5 0 0,-5 7 0 15,-3 5 0-15,1 11 0 0,1 12 0 16,0 9 0-16,-1 6 0 0,-5 5 0 16,-2 1 0-16,0 0 0 15,0 1 0-15,-4-3 0 0,2-2 0 16,0-3 0-16,0-10-1962 0,-2-8-1947 0</inkml:trace>
  <inkml:trace contextRef="#ctx0" brushRef="#br2" timeOffset="160883.04">24994 12690 1812 0,'0'0'1561'0,"0"0"-176"0,0 0 383 15,0 0-959-15,0 0-229 0,0 0-303 16,0 0-277-16,0 0 0 0,6 40 0 16,-12-29 0-16,-1-1 0 0,1-4 0 15,0 0 0-15,-6-1 0 0,-3 0 0 16,-1 1 0-16,-3-4 0 16,2-2 0-16,3-2 0 0,-1-4 0 15,5 1 0-15,0-4 0 0,4 1 0 16,1-4 0-16,3-5 0 0,2 3 0 15,7-1 0-15,3-1 0 16,6 4 0-16,3 3 0 0,2 3 0 16,1 1 0-16,1 4 0 0,-2 1 0 15,-5 2 0-15,-5 3 0 0,-1 6 0 16,-4 1 0-16,-2 3 0 16,1 4 0-16,-5-5 0 0,0 0 0 15,-3 0 0-15,-1-5 0 0,2-2 0 16,0-2 0-16,0-1 0 0,0-1 0 15,0-2 0-15,-2-1 0 0,0 0 0 16,-2-7 0-16,-3-5 0 0,3 1-1710 16,-2-6-4292-16</inkml:trace>
  <inkml:trace contextRef="#ctx0" brushRef="#br2" timeOffset="162599.94">25318 13470 6154 0,'0'0'837'0,"0"0"51"0,0 0-588 16,-2 37-287-16,2-1-13 0,0 12 0 15,-4 6 0-15,2 3 0 0,0 5 0 16,0 1 0-16,2 1 0 16,2-4 0-16,4-4 0 0,2-6 0 15,3-7 0-15,-1-6 0 0,4-8 0 16,1-9-901-16,-5-9-568 0,1-11-3357 0</inkml:trace>
  <inkml:trace contextRef="#ctx0" brushRef="#br2" timeOffset="162915.26">25316 13364 5182 0,'0'0'788'0,"-25"-42"-43"16,21 20-229-16,10 3 16 0,7 2-336 16,7 3-8-16,9 3-143 0,6 5-45 15,7 4 0-15,1 2 0 0,3 8 0 16,-7 7 0-16,-6 6 0 0,-8 4 0 16,-11 2 0-16,-8 0 0 15,-6 0 0-15,-8 0 0 0,-10 1 0 16,-5-2 0-16,-4 1 0 0,-8-4 0 15,-2-2 0-15,-1-3 0 0,3-4 0 16,8-6 0-16,9-3 0 0,3-4 0 16,11-1 0-16,0 0 0 0,4-2 0 15,0-2-461-15,0 3-952 16,10-6-2164-16</inkml:trace>
  <inkml:trace contextRef="#ctx0" brushRef="#br2" timeOffset="163866.24">25986 13314 4382 0,'0'0'728'0,"0"0"692"0,0 0-843 15,0 0-233-15,0 0 76 0,0 0-112 16,0 0-295-16,56 8-13 16,-25-8 0-16,4 0 0 0,-2-2 0 15,0-2 0-15,-2 0 0 0,-4 1 0 16,-7 1 0-16,-3 1 0 0,-9 1 0 15,-2 0 0-15,-3 0-245 0,-3 0-1324 16,0 1 25-16,-5 3-149 0</inkml:trace>
  <inkml:trace contextRef="#ctx0" brushRef="#br2" timeOffset="164048.89">25986 13434 4762 0,'0'0'1236'0,"0"0"-391"16,0 0-325-16,0 0 212 0,0 0-635 16,58 41-97-16,-23-32 0 0,-2-3 0 15,2 0 0-15,-2-2 0 0,2-2 0 16,-2 1 0-16,0-2 0 16,-8-1-1477-16,0-1-568 0</inkml:trace>
  <inkml:trace contextRef="#ctx0" brushRef="#br2" timeOffset="164482.18">26784 13300 4794 0,'0'0'564'16,"0"0"-96"-16,22-48 493 0,-20 38-649 16,-2 1 32-16,-2 4 232 0,-6 0-403 15,-6 0-173-15,-9 5 0 0,-6 7 0 16,-8 11 0-16,-2 10 0 0,1 5 0 16,1 7 0-16,4 6 0 15,8 3 0-15,15 2 0 0,10 0 0 16,12-3 0-16,13-7 0 0,12-5 0 15,9-5 0-15,5-10 0 0,7-7 0 16,-2-7 0-16,-4-6 0 0,-9-5 0 16,-6-9 0-16,-10-3 0 0,-8-5 0 15,-7-3 0-15,-5-1 0 0,-7-2 0 16,-5-3 0-16,-5-2 0 16,-2-2 0-16,-1-4 0 0,-3-2 0 15,-3 1 0-15,1 4 0 0,-1 9 0 16,6 9 0-16,7 9-337 0,0 5-695 15,6 3-1494-15,-12 0-611 0</inkml:trace>
  <inkml:trace contextRef="#ctx0" brushRef="#br2" timeOffset="165381.95">22488 15621 4390 0,'0'0'896'0,"0"0"-164"0,0 0-27 0,0 0-165 15,0 0-528-15,0 0 8 16,4 34-24-16,-4-4 20 0,-2 3-12 16,0 0 40-16,0-2-28 0,-2 3-16 15,4 4 0-15,-4 0 4 0,2 0-4 16,-4 2 0-16,1-1-132 15,-1 0-156-15,4-1-297 0,0-2 157 16,2-2 16-16,2-2-264 16,4-1 364-16,3-5 244 0,-1-1 68 15,-2-5 228-15,0 1 104 0,-6 0 408 16,0-2-364-16,0 2-112 0,0-2-15 16,-4-2-181-16,-2 2-8 0,2-3-16 15,2 0-32-15,-2-3-12 0,2 1 0 16,0-2-4-16,2 1 4 0,-3-3 16 15,3 0-8-15,0-4-8 0,-2-2 0 16,2 0-172-16,0-2-437 0,0 0-1528 16,0-3-1320-16</inkml:trace>
  <inkml:trace contextRef="#ctx0" brushRef="#br2" timeOffset="165798.68">22585 16134 4482 0,'0'0'692'0,"0"0"-136"0,0 0-128 0,0 0-120 16,0 0-236-16,38-14 5 0,-18 14-77 15,3 0-52-15,4 1-325 0,-2 3-487 16,2 1 184-16,-7-1-153 0,1-2-2784 0</inkml:trace>
  <inkml:trace contextRef="#ctx0" brushRef="#br2" timeOffset="165931.98">23214 16194 4786 0,'0'0'72'0,"41"-19"-56"16,-20 10-16-16,-3 4-256 0,-5 2-197 16,1 1-1519-16</inkml:trace>
  <inkml:trace contextRef="#ctx0" brushRef="#br2" timeOffset="166098.78">24024 16134 3557 0,'0'0'284'0,"0"0"172"0,0 0 41 15,0 0-489-15,35 0-8 0,-24 2-384 16,1-1-225-16,0 0-59 0,7 1-1873 0</inkml:trace>
  <inkml:trace contextRef="#ctx0" brushRef="#br2" timeOffset="166249.21">24411 16170 2949 0,'0'0'432'0,"0"0"-200"0,0 0-232 16,0 0-64-16,0 0-96 0,0 0 116 15,0 0 44-15,49 3 12 16,-30-3 32-16,-1 0 336 0,-5 0 200 15,3 0-23-15,-3 2-153 0,-1-1-384 16,-1 1 4-16,-3 0-24 16,-4-1-112-16,-2-1-885 0</inkml:trace>
  <inkml:trace contextRef="#ctx0" brushRef="#br2" timeOffset="167115.81">24797 15698 4758 0,'0'0'992'0,"0"0"-372"16,0 0-163-16,0 0-61 0,0 0-292 16,-12 56-20-16,10-20 92 15,2 7-104-15,0 5 44 0,2 3 200 16,0 7-215-16,0 5-101 0,-2 4 0 16,-4 3 0-16,-2-2 0 0,-3-4 0 15,3-9 0-15,4-9 0 0,4-10 0 16,6-7 0-16,1-5 0 0,3-10 0 15,-2-7 0-15,7-7 0 0,-7-2-1718 16,7-9-1819-16</inkml:trace>
  <inkml:trace contextRef="#ctx0" brushRef="#br2" timeOffset="167849.12">23538 16980 4550 0,'0'0'232'16,"0"0"992"-16,0 0-419 0,0 0-237 16,0 0 16-16,0 0-484 0,0 0 29 15,0 0-129-15,25 64 0 16,-21-20 0-16,-4 3 0 0,0 2 0 15,-2 1 0-15,-4 2 0 0,-2 0 0 16,-5 0 0-16,3-3 0 16,0-6 0-16,3-8 0 0,3-5 0 15,4-5 0-15,0-9 0 0,0-3 0 0,4-2 0 16,7-5 0-16,3-4 0 16,5 2 0-16,2-4 0 0,7 0 0 15,3-2 0-15,5-3 0 0,1 0 0 16,0 1 0-16,-2 0 0 0,0 0 0 15,-10 2 0-15,-4-2-1381 0</inkml:trace>
  <inkml:trace contextRef="#ctx0" brushRef="#br2" timeOffset="168882.43">24078 17587 4638 0,'0'0'636'15,"0"0"520"-15,0 0-507 0,0 0-213 16,0 0 140-16,0 0-475 0,0 0-101 16,0 0 0-16,0 0 0 15,0 0 0-15,-17-28 0 0,11 25 0 16,-2 3 0-16,-3 3 0 0,-5 7 0 15,-7 11 0-15,0 9 0 0,1 8 0 16,5-2 0-16,9-2 0 16,6-3 0-16,6-4 0 0,4-5 0 15,7-6 0-15,3-6 0 0,11-8 0 16,4-3 0-16,2-10 0 0,3-5 0 16,-11-6 0-16,-3-1 0 0,-7-2 0 15,-5 1 0-15,-8 0 0 0,-4-1 0 16,0 2 0-16,-4 0 0 0,0 1 0 15,0 1 0-15,-2 0 0 0,2 3 0 16,-2 3 0-16,-3 1 0 0,-1 5-1317 16,4 2-2429-16</inkml:trace>
  <inkml:trace contextRef="#ctx0" brushRef="#br2" timeOffset="176631.95">20857 9404 3097 0,'0'0'1064'0,"0"0"-371"16,0 0 507-16,0 0-559 0,0 0-149 15,0 0 68-15,0 0-504 0,0 0-16 16,-8 40 84-16,0 8 8 16,4 7-39-16,-1 4-93 0,5-4 0 15,0 5 0-15,0-1 0 0,-4 2 0 16,-2-3 0-16,2-5 0 15,-4-6 0-15,-1-10 0 0,3-13-593 16,6-10-367-16,0-9-317 0,0-6-3041 0</inkml:trace>
  <inkml:trace contextRef="#ctx0" brushRef="#br2" timeOffset="177016.12">20857 9210 5454 0,'0'0'260'0,"0"0"1173"0,0 0-713 16,0 0-395-16,0 0-325 15,0 0 0-15,0 0 0 0,6-32 0 16,32 20 0-16,5 0 0 0,3 4 0 16,-9 2 0-16,4 6 0 0,-6 3 0 15,-2 7 0-15,-6 6 0 0,-8 6 0 16,-11 4 0-16,-8 5 0 0,-12 0 0 16,-7 1 0-16,-6-1 0 0,-4-1 0 15,2-1 0-15,1-5 0 0,-1-3 0 16,4-3 0-16,0-6 0 0,11-3 0 15,4-6 0-15,1-2 0 16,3-1 0-16,4 0-33 0,-2-1-799 16,2-1-977-16,0 1-172 0,0 0-1484 0</inkml:trace>
  <inkml:trace contextRef="#ctx0" brushRef="#br2" timeOffset="177215.4">21306 9469 6611 0,'0'0'628'0,"0"0"48"0,-23 48-399 16,19-22-277-16,4 6 0 0,0 0 0 16,6 0 0-16,-2 2 0 0,5 1 0 15,-7-1 0-15,6 1 0 0,-8-2 0 16,0-11-1153-16,0-2-1252 0</inkml:trace>
  <inkml:trace contextRef="#ctx0" brushRef="#br2" timeOffset="179632.23">22387 12808 3533 0,'0'0'2033'15,"0"0"-1085"-15,0 0 253 16,0 0-724-16,0 0-477 0,0 0 0 15,0 0 0-15,0 0 0 0,41-11 0 16,-24 16 0-16,-1 1 0 0,-5 1 0 16,-5 4 0-16,-2 4 0 0,-4 3 0 15,-2 3 0-15,-6 0 0 0,-9 1 0 16,1-2 0-16,-1-5 0 0,1-2 0 16,-1-2 0-16,5-6 0 15,5-4 0-15,1-1 0 0,-2-5 0 16,8-9 0-16,0-4 0 0,-2-7 0 15,2-3 0-15,2-2 0 0,-2-2 0 16,6 1 0-16,-2 4 0 16,5 2 0-16,-1 7 0 0,0 4 0 15,7 6 0-15,-1 3 0 0,5 2 0 16,1 3 0-16,1 3 0 0,2 4 0 16,-5 1 0-16,-3 3 0 0,-5 3 0 15,-6 2 0-15,0-2 0 16,-4 3 0-16,-4-2 0 0,-2 0 0 15,-2 1 0-15,-3-4 0 0,-1-3 0 16,-2-3 0-16,-3-1 0 0,-2-5 0 16,1 0 0-16,-3-5 0 0,0-3 0 15,3-3 0-15,-1-3 0 0,3-2 0 16,3 0 0-16,5-4 0 0,2 2 0 16,4 2 0-16,4 0 0 0,6 4 0 15,7 3 0-15,1 1 0 16,5 4 0-16,2 0 0 0,1 2 0 15,-3 2 0-15,-2 2 0 0,-1 4 0 16,-5 0 0-16,-5 5 0 0,-4 0 0 16,-4 5 0-16,0 3 0 15,-10 0 0-15,-1 1 0 0,-3-1 0 16,-1-1 0-16,-3-4 0 0,-3-2 0 16,5-4 0-16,-7-5 0 0,4-3 0 15,5-2 0-15,1-6 0 16,3-5 0-16,4-3 0 0,2-2 0 15,4 0 0-15,4 0 0 0,6 4 0 16,3 0 0-16,7-2 0 0,3 0 0 16,-2 3-1357-16,-7-6-2101 0</inkml:trace>
  <inkml:trace contextRef="#ctx0" brushRef="#br3" timeOffset="206565.67">16766 11383 820 0,'0'0'0'16,"0"0"-40"-16,0 0 32 0,0 0-32 15,0 0-328-15</inkml:trace>
  <inkml:trace contextRef="#ctx0" brushRef="#br3" timeOffset="209331.72">16862 10864 2461 0,'0'0'892'0,"0"0"-696"0,0 0 761 16,0 0-361-16,0 0-168 0,0 0 148 16,0 0-352-16,0 0-52 0,0 0 61 15,0 0-193-15,20 1-8 16,-16-1 8-16,-4 0-16 0,7 1 64 15,3 1 104-15,0 2-88 0,5-1 36 16,1 0 104-16,1-1-152 0,-1 1 24 16,-3 0 72-16,-1-1-160 15,-2 1 12-15,1-2 0 0,1 3-40 16,-4-1 0-16,-1-2 16 0,3 3-8 16,0-2-8-16,7 1 16 15,-1-1-7-15,-1-2-9 0,5 1 0 16,3-1 0-16,0 0 0 0,0 0 0 15,4 0 0-15,-1 0 0 0,-1 0 0 16,-4 0 0-16,2 3 0 0,-5-1 0 16,1-1 0-16,-5 3 0 0,3-2 0 15,1 2 0-15,-1-2 0 0,0 3 0 16,3-3 0-16,1 1 0 0,2-1 0 16,1-1 0-16,-1-1 0 0,2 0 0 15,0 0 0-15,-2 0 0 16,3 0 0-16,-1 0 0 0,-2-1 0 15,-2 1 0-15,-1-1 0 0,1 1 0 16,0 0 0-16,-5 0 0 0,1 0 0 16,-3 0 0-16,3 1 0 0,-1-1 0 15,-1 0 0-15,5 0 0 16,1 0 0-16,0 0 0 0,1 0 0 16,3 0 0-16,-2 0 0 0,6-1 0 15,-6-1 0-15,4 2 0 16,-1-2 0-16,-1 1 0 0,2 0 0 0,-6 1 0 15,-1-1 0-15,1 1 0 16,0 0 0-16,-5 0 0 0,5 0 0 16,-4 0 0-16,7-2 0 0,-1 0 0 15,-2 2 0-15,6 0 0 0,-7 0 0 16,5-1 0-16,-2 1 0 0,-2-1 0 16,-1 1 0-16,-3-2 0 0,3 2 0 15,-5-1 0-15,1 1 0 16,1 0 0-16,-3 0 0 0,3 0 0 15,-3 0 0-15,3 0 0 0,4 1 0 16,-5 1 0-16,5-1 0 0,0 0 0 16,-1-1 0-16,-3 3 0 0,-1-1 0 15,-1-1 0-15,1-1 0 16,3 1 0-16,-1 1 0 0,1-1 0 16,0 0 0-16,-1 0 0 0,1-1 0 15,2 1 0-15,-7-1 0 0,3 3 0 16,1-1 0-16,-1 0 0 15,-5 1 0-15,5 0 0 0,-3 1 0 16,5-2 0-16,-1 3 0 0,3-2 0 16,0 1 0-16,6-1 0 0,-3 2 0 15,-1-3 0-15,2 1 0 0,-2 0 0 16,-3 0 0-16,1-2 0 0,-4 3 0 16,-3-2 0-16,3-1 0 0,-1 1 0 15,-1-1 0-15,1 0 0 16,-1 1 0-16,1-1 0 0,-1 1 0 15,1 0 0-15,1 0 0 0,3 1 0 16,1 1 0-16,-2-1 0 0,-1 0 0 16,3 1 0-16,0 0 0 0,-1 0 0 15,1 0 0-15,0-1 0 16,1-1 0-16,3 1 0 0,-2 0 0 16,-3-1 0-16,5 1 0 0,-8-1 0 15,6 1 0-15,-5 1 0 0,-3 0 0 16,1-1 0-16,-3 0 0 0,3 1 0 15,-1 0 0-15,-1 1 0 16,3-1 0-16,-1 1 0 0,3 0 0 16,-1 0 0-16,3 0 0 0,0-1 0 15,3 0 0-15,-3 1 0 0,2-2 0 16,-2-1 0-16,-5 1 0 0,1 0 0 16,-3-2 0-16,1 1 0 0,-3 0 0 15,2 0 0-15,1 0 0 16,-1 0 0-16,1 2 0 0,6-1 0 15,-1 1 0-15,-3 0 0 0,3 2 0 16,5-2 0-16,-4 1 0 0,0 0 0 16,-1-1 0-16,-1 0 0 0,-1 0 0 15,-1 0 0-15,0 1 0 16,-5-3 0-16,0 1 0 0,1-1 0 16,-3 1 0-16,0 0 0 0,3 3 0 15,-1-2 0-15,1 2 0 0,3-2 0 16,1 1 0-16,3-1 0 15,1 1 0-15,2 0 0 0,-1 4 0 16,1-3 0-16,-2-1 0 0,4 2 0 16,-3-1 0-16,-1 0 0 0,0 0 0 15,4 0 0-15,-3 1 0 0,3-1 0 16,0 0 0-16,0 0 0 0,0 0 0 16,1 0 0-16,1 1 0 15,-2-1 0-15,2 0 0 0,0 1 0 16,0 0 0-16,2-1 0 0,-2 1 0 15,-1-1 0-15,3 0 0 0,-4 1 0 16,0-1 0-16,0 0 0 0,-3 1 0 16,3 0 0-16,-4 0 0 0,2 1 0 15,-5-1 0-15,1-1 0 16,2 1 0-16,3 1 0 0,-1-1 0 16,6 0 0-16,-2-1 0 0,0 1 0 15,2 0 0-15,-4 1 0 0,6 1 0 16,-5-1 0-16,3 3 0 15,-2-2 0-15,0 1 0 0,0-1 0 16,-2 2 0-16,2-2 0 0,0 1 0 16,-1-1 0-16,1 2 0 0,2-3 0 15,0 3 0-15,2-1 0 0,4 0 0 16,-2 1 0-16,0-2 0 0,1 1 0 16,-6-1 0-16,3 0 0 15,0 0 0-15,-4 0 0 0,4 0 0 16,-4-1 0-16,8 0 0 0,-6-1 0 15,2 1 0-15,0-1 0 0,-2 0 0 16,0 1 0-16,2 0 0 0,-4 0 0 16,6 1 0-16,-2 0 0 0,0 1 0 15,0-1 0-15,-2 1 0 16,0 0 0-16,2 0 0 0,-2 1 0 16,0-2 0-16,0 1 0 0,0 0 0 15,0 0 0-15,0 1 0 0,-2-2 0 16,-3 0 0-16,-1 0 0 15,0-2 0-15,-5 2 0 0,7-2 0 16,-2 1 0-16,-2-1 0 0,1-1 0 16,3 1 0-16,0 0 0 0,2 1 0 15,0 0 0-15,0-1 0 0,-3 1 0 16,3-2 0-16,-6 1 0 0,2 0 0 16,-3 0 0-16,-1 0 0 15,2-1 0-15,1 1 0 0,-1-1 0 16,0 2 0-16,2 1 0 0,1-2 0 15,1 0 0-15,2 0 0 0,0-1 0 16,2 2 0-16,2 0 0 0,2 0 0 16,-2 0 0-16,4 2 0 0,-4 0 0 15,0 1 0-15,0 0 0 16,-2-1 0-16,-4 0 0 0,0-2 0 16,-5 0 0-16,1 1 0 0,-2-1 0 15,-1-1 0-15,1 0 0 16,-1 1 0-16,-1 1 0 0,4-1 0 15,-1-1 0-15,1-1 0 0,0 1 0 16,-1-1 0-16,3 0 0 0,-2 1 0 16,3 1 0-16,-1 0 0 0,0 0 0 15,-2-1 0-15,1 0 0 0,-3 1 0 16,4 1 0-16,-5 0 0 0,5 2 0 16,2-2 0-16,0 3 0 15,-1-1 0-15,5 0 0 0,0-1 0 16,0 0 0-16,0-2 0 0,0 0 0 15,-2-1 0-15,0 1 0 0,-4-1 0 16,-1-3 0-16,-3 2 0 16,0-1 0-16,1 2 0 0,-1 0 0 15,4 3 0-15,1-1 0 0,3 3 0 16,-4 1 0-16,0-2 0 0,-3-1 0 16,-3 1 0-16,-3-1 0 0,-1-1 0 15,1-8 0-15,-3 0-1085 16,7-10-2765-16</inkml:trace>
  <inkml:trace contextRef="#ctx0" brushRef="#br3" timeOffset="-213481">22406 11878 2797 0,'0'0'280'0,"0"0"24"0,0 0-256 15,0 0-4-15,0 0 144 16,0 0-92-16,0 0 264 0,0 0 781 15,16-33-481-15,-14 31-19 0,-2-1 291 16,0 3-472-16,4 0-219 0,-2 8-241 16,-2 9 0-16,2 13 0 0,-2 10 0 15,-2 9 0-15,0 6 0 0,-2 3 0 16,0 5 0-16,-2 2 0 0,6-2 0 16,0-1 0-16,0-6 0 15,0-5 0-15,0-5 0 0,0-5 0 16,0-5 0-16,0-5 0 0,0-7 0 15,0-8 0-15,0-5 0 0,-2-8 0 16,2-3 0-16,0-1 0 0,0-12 0 16,2-14-33-16,-2 1-1852 15,4-10-1000-15</inkml:trace>
  <inkml:trace contextRef="#ctx0" brushRef="#br3" timeOffset="-213148.48">22418 11839 5478 0,'0'0'968'0,"0"0"-351"0,0 0 391 0,0 0-887 0,0 0-121 15,0 0 0-15,-52 22 0 16,30 6 0-16,-1-1 0 0,6-1 0 16,1-2 0-16,9-1 0 0,-3-2 0 15,4-2 0-15,2-6 0 0,2-5-617 16,2-4-255-16,0-4-1377 15,6-4-345-15</inkml:trace>
  <inkml:trace contextRef="#ctx0" brushRef="#br3" timeOffset="-212998.31">22397 11833 4706 0,'0'0'724'0,"0"0"685"16,37 7-597-16,-16 5-271 0,0 2-541 15,-1 0 0-15,3 2 0 16,2-4 0-16,4 0 0 0,-29-12 0 15,64 20 0-15,-35-13 0 0,-4-3-33 16,-7-1-3260-16</inkml:trace>
  <inkml:trace contextRef="#ctx0" brushRef="#br3" timeOffset="-212448.49">21300 11848 2957 0,'0'0'1469'0,"0"0"-773"0,0 0 72 16,0 0-272-16,0 0-87 15,0 0 219-15,37 10-312 0,-27 27 28 16,0 14-235-16,-3 7-109 0,-5 2 0 15,-2 4 0-15,-2-2 0 0,-7 1 0 16,-1-6 0-16,0-5 0 16,-1-9 0-16,1-8 0 0,2-6 0 15,2-8 0-15,-1-9 0 0,3-6-757 16,0-6-352-16,-2-10-1808 0</inkml:trace>
  <inkml:trace contextRef="#ctx0" brushRef="#br3" timeOffset="-212148.29">21308 11891 5430 0,'0'0'764'0,"6"-39"-355"0,4 13 207 16,7 2-296-16,-1-2-140 0,5 5 4 15,2 1-68-15,2 6-68 16,2 8 16-16,-7 4-20 0,5 4-27 15,-6 7-17-15,-5 4 0 0,1 5 0 16,-5 2 0-16,-6 0 0 16,-2 0 0-16,-2 0 0 0,-2 0 0 0,-6-3 0 15,2 1 0-15,-9-3 0 16,5-1 0-16,-7-1 0 0,-3-1 0 16,-1-2 0-16,0-3 0 0,1 0 0 15,-1-2 0-15,4 0 0 0,1-1 0 16,5 1 0-16,1 3-1261 15,4-3-196-15,0 0-504 0</inkml:trace>
  <inkml:trace contextRef="#ctx0" brushRef="#br3" timeOffset="-211964.9">21744 11997 6735 0,'0'0'1384'16,"0"0"-1311"-16,0 0-73 0,-31 46 0 15,14-14 0-15,5 4 0 0,4 0 0 16,6-4 0-16,4-1 0 0,4 1 0 16,0 0 0-16,5-1 0 0,-5-7 0 15,-4-5-2826-15</inkml:trace>
  <inkml:trace contextRef="#ctx0" brushRef="#br4" timeOffset="-205081.54">16864 12754 3589 0,'0'0'853'0,"0"0"-641"15,0 0-208-15,0 0-8 0,0 0-132 16,0 0-1805-16</inkml:trace>
  <inkml:trace contextRef="#ctx0" brushRef="#br4" timeOffset="-198014.97">24836 12705 2148 0,'0'0'913'16,"0"0"-293"-16,0 0 317 0,0 0-421 15,0 0-24-15,0 0 244 16,0 0-367-16,0 0-37 0,0 0 212 15,11-21-296-15,-9 20-32 0,-2 1-95 16,0 0-121-16,0 0 0 0,0 0 0 16,0 0 0-16,0-1 0 0,0 1 0 15,0 0 0-15,0 0 0 0,0 0 0 16,0 0 0-16,0 0 0 0,0 1 0 16,0-1 0-16,0 1 0 0,0-1 0 15,0 2 0-15,0-2 0 16,0 1 0-16,0-1 0 0,0 1 0 15,0 0 0-15,0 0 0 0,-2 0 0 16,0 1 0-16,0 1 0 0,2-2 0 16,-2 2 0-16,2-2 0 15,0 1 0-15,0 2 0 0,0-3 0 16,0 3 0-16,0-2 0 0,-2 0 0 16,2 1 0-16,-3 0 0 0,1 0 0 15,-2 0 0-15,2 1 0 16,-4-2 0-16,2 2 0 0,-2-2 0 15,2 2 0-15,-3-1 0 0,3 0 0 16,2-1 0-16,0 0 0 0,0-1 0 16,0 1 0-16,2-2 0 0,0 0 0 15,0 0 0-15,0 0 0 0,0 0 0 16,0 0 0-16,-2 1 0 0,2-1 0 16,-2 1 0-16,0 0 0 0,2 0 0 15,-2 0 0-15,2-1 0 16,0 0 0-16,0 1 0 0,0-1 0 15,0 1 0-15,0-1 0 0,0 0 0 16,0 0 0-16,0 0 0 0,0 0 0 16,0 0 0-16,0 0 0 15,0 0 0-15,0 0 0 0,0 0 0 16,0 0 0-16,0 0 0 0,0 0 0 16,0 0 0-16,0 0 0 0,0 0 0 15,0 0 0-15,0 0 0 16,0 0 0-16,0 1 0 0,0 0 0 15,0 2 0-15,0-1 0 0,-2 0 0 16,2 2 0-16,-2-2 0 0,-3 3 0 16,5-2 0-16,-2 3 0 0,0-1 0 15,0 1 0-15,0 1 0 0,0-1 0 16,0 3 0-16,0-1 0 0,0 1 0 16,-2 1 0-16,2-2 0 0,0 0 0 15,-3 2 0-15,3 1 0 16,0-1 0-16,-2-2 0 0,2 0 0 15,-2-2 0-15,2 0 0 0,-2 2 0 16,0 0 0-16,-1-1 0 16,3 0 0-16,-2-1 0 0,0 1 0 15,2-1 0-15,-2 0 0 0,0 1 0 16,0-1 0-16,0 1 0 0,-1 1 0 16,-1 0 0-16,2 0 0 15,0 0 0-15,-2 0 0 0,4-2 0 16,-2 1 0-16,-1-1 0 0,1 1 0 15,0 0 0-15,-2 0 0 0,2-1 0 16,0-1 0-16,-3 1 0 0,3-1 0 16,-2-1 0-16,2 1 0 0,0-1 0 15,-2 2 0-15,2-1 0 0,-1 1 0 16,1-1 0-16,-2 1 0 0,2 0 0 16,0 0 0-16,-2 1 0 0,-1 1 0 15,1 0 0-15,-2 2 0 16,0-1 0-16,1-1 0 0,-1-1 0 15,6-1 0-15,-6 1 0 0,2 1 0 16,-3 0 0-16,3 0 0 16,0 1 0-16,-4 3 0 0,-1 2 0 15,1 1 0-15,0 0 0 0,1-3 0 16,-1 0 0-16,2-1 0 0,-3 1 0 16,1-2 0-16,0-1 0 15,4 1 0-15,-5 0 0 0,1 0 0 16,0 0 0-16,-1 0 0 0,-1 1 0 15,-1 0 0-15,-1 3 0 0,2-1 0 16,-5 1 0-16,5 1 0 0,-3-1 0 16,-1 0 0-16,1 1 0 0,1 1 0 15,-1-1 0-15,-1 0 0 0,1-1 0 16,1-2 0-16,1-1 0 0,1 1 0 16,-1-2 0-16,1 0 0 15,0 0 0-15,1-1 0 0,5 1 0 16,-4 1 0-16,2-1 0 0,-3 1 0 15,-1 1 0-15,1 1 0 0,1 0 0 16,-2 2 0-16,-1-2 0 16,1 1 0-16,0-1 0 0,-3-1 0 15,3 1 0-15,-3-2 0 0,1 0 0 16,3-1 0-16,3 1 0 0,-4 0 0 16,1 1 0-16,-3-2 0 0,1 2 0 15,3-1 0-15,-2-1 0 16,-3 1 0-16,3 1 0 0,-3 1 0 15,1-2 0-15,-1-1 0 0,1 2 0 16,0 1 0-16,-1-2 0 0,1 0 0 16,-3-1 0-16,1 2 0 0,3-1 0 15,-1 0 0-15,-3 0 0 0,1 2 0 16,-3-1 0-16,5 0 0 16,-1 1 0-16,-4 0 0 0,7 0 0 15,-2-1 0-15,1 0 0 0,-1 1 0 16,-1-2 0-16,1 0 0 0,-1 0 0 15,-1 2 0-15,-1-2 0 16,1-1 0-16,-1 1 0 0,3 1 0 0,-3-4 0 16,1 3 0-16,1-1 0 15,-1 0 0-15,1 2 0 0,-1-1 0 16,1-1 0-16,1 2 0 0,-5 0 0 16,7-4 0-16,-5 3 0 0,3-3 0 15,-3 2 0-15,-2 0 0 16,7 1 0-16,-4-1 0 0,1 0 0 15,1 0 0-15,-1 0 0 0,1 2 0 16,-5-1 0-16,7 0 0 0,-7 0 0 16,3 0 0-16,-5 0 0 0,6-2 0 15,-1 2 0-15,-3-3 0 0,1 2 0 16,5-2 0-16,-3-1 0 16,-1 0 0-16,3 3 0 0,-5-2 0 15,5-1 0-15,-1 1 0 0,-3 2 0 16,1-2 0-16,0 2 0 15,-1-1 0-15,-3 1 0 0,1-1 0 16,-3 1 0-16,2-1 0 0,-2 1 0 16,-1-1 0-16,3-1 0 0,0 2 0 15,-2-2 0-15,3 1 0 0,-1 0 0 16,0-1 0-16,1-1 0 16,-1 1 0-16,-2 1 0 0,3-3 0 0,-1 2 0 15,-4-1 0-15,5-1 0 16,-3 0 0-16,2 1 0 0,0-1 0 15,-1 0 0-15,1-1 0 0,0-2 0 16,1 1 0-16,-1-2 0 0,0 2 0 16,3-2 0-16,-1 2 0 0,-1-2 0 15,-1 2 0-15,0-2 0 16,0 0 0-16,-1 1 0 0,1-1 0 16,0-1 0-16,-1 2 0 0,1-1 0 15,-4-1 0-15,5 2 0 0,-7-3 0 16,6 1 0-16,-2-1 0 15,3 0 0-15,-1 0 0 0,0-1 0 16,1-2 0-16,-3 2 0 0,2-2 0 16,-4-1 0-16,5 1 0 0,-3 0 0 15,-2 1 0-15,2-2 0 0,-1 2 0 16,1-2 0-16,-2 1 0 16,4-1 0-16,1 1 0 0,-3-1 0 15,2 0 0-15,1 0 0 0,-1-1 0 16,0-1 0-16,-1 1 0 0,-3 1 0 15,2-1 0-15,-2 1 0 0,0-2 0 16,3 0 0-16,-1 1 0 0,0-1 0 16,0 0 0-16,3 0 0 0,-3-1 0 15,0 1 0-15,1-2 0 16,1 0 0-16,-4 1 0 0,2 0 0 16,3 0 0-16,-5 0 0 0,2 0 0 15,0-1 0-15,-1 1 0 0,3-1 0 16,0 2 0-16,3-2 0 15,-1 0 0-15,-2 0 0 0,1 0 0 16,1 0 0-16,-2-1 0 0,3 0 0 16,-1 1 0-16,-1-2 0 0,-1 2 0 15,2-4 0-15,-3 2 0 0,1-1 0 16,-2-1 0-16,2-2 0 16,-1 1 0-16,-1 1 0 0,0-1 0 15,0 0 0-15,1 0 0 0,-1 0 0 16,-2-1 0-16,2-1 0 0,-1 1 0 15,1 0 0-15,0-2 0 0,-4 2 0 16,7-1 0-16,-3-2 0 0,-2 0 0 16,-2 1 0-16,2-3 0 0,1 0 0 15,-5 0 0-15,6-1 0 0,-2 1 0 16,-2-3 0-16,2 2 0 16,3-1 0-16,-3 0 0 0,2 0 0 15,2-1 0-15,1-1 0 0,-3 1 0 16,2-2 0-16,-3 0 0 0,7-3 0 15,-8 0 0-15,5-1 0 0,-7 0 0 16,4 1 0-16,-2-1 0 16,-2 1 0-16,2-1 0 0,-3 2 0 15,-1-3 0-15,2 1 0 0,2 1 0 16,0-1 0-16,0 0 0 0,1 2 0 16,3 0 0-16,-2-1 0 15,2 1 0-15,1-1 0 0,-3-1 0 16,2 1 0-16,-3-2 0 0,3-1 0 15,-6 1 0-15,4 0 0 0,-2-1 0 16,-1 2 0-16,-1-2 0 0,0 0 0 16,-2 2 0-16,2 0 0 0,0 0 0 15,-4 2 0-15,8-1 0 0,-1-1 0 16,1 0 0-16,0 1 0 0,0 0 0 16,3 0 0-16,-1 1 0 0,-2-1 0 15,-1-3 0-15,1 1 0 16,-2-2 0-16,-2 0 0 0,2 1 0 15,-2 0 0-15,3-1 0 0,-3-1 0 16,4 1 0-16,-2-1 0 0,2 1 0 16,3-1 0-16,-5 0 0 15,2-1 0-15,-2 1 0 0,-1 0 0 16,3 1 0-16,-6-1 0 0,2 0 0 16,2-1 0-16,-4-4 0 0,2 2 0 15,-2-1 0-15,1 2 0 0,-1-3 0 16,2 1 0-16,-4 1 0 15,0-3 0-15,-7 2 0 0,5 0 0 16,-4 0 0-16,-2 0 0 0,0 1 0 16,-3 0 0-16,1 1 0 0,0-2 0 15,1 1 0-15,-1 0 0 0,-4 1 0 16,1 1 0-16,3 1 0 0,-3 0 0 16,3 1 0-16,0 2 0 0,-1 0 0 15,3 2 0-15,-2-1 0 0,-1 1 0 16,1 0 0-16,2 2 0 15,-1 2 0-15,1 0 0 0,0 2 0 16,2 2 0-16,-3 2 0 0,1-1 0 16,2 4 0-16,-2 0 0 0,4 2 0 15,-3 0 0-15,1 3 0 0,-2 2 0 16,2 0 0-16,-1 2 0 16,1 1 0-16,4-1 0 0,-2 1 0 15,4 1 0-15,0 1 0 0,-2 0 0 16,2 0 0-16,4 2 0 0,-4 0 0 15,4 0 0-15,0 0 0 16,0 1 0-16,-2 2 0 0,3 0 0 16,-1 1 0-16,-4 1 0 0,0 1 0 15,-6 1 0-15,3 1 0 0,-3-1 0 16,-2 3 0-16,6 1 0 0,-8 0 0 16,3 1 0-16,-3 1 0 0,0-1 0 15,-3 1 0-15,7-1 0 0,-4 2 0 16,-1-1 0-16,5-1 0 15,0 2 0-15,-4 1 0 0,3-1 0 16,-3 2 0-16,4 2 0 0,0-1 0 16,-5 2 0-16,5 2 0 0,-6-1 0 15,1 2 0-15,1 0 0 0,0 1 0 16,1 0 0-16,1 2 0 16,0 1 0-16,-3 0 0 0,5 1 0 15,0 2 0-15,-2-2 0 0,6 3 0 16,-2-1 0-16,-3 1 0 15,5 1 0-15,-4-1 0 0,2 0 0 16,-2 2 0-16,4-1 0 0,-2 1 0 16,4 2 0-16,-3-2 0 0,-1 0 0 15,4 2 0-15,-2-1 0 0,-2 1 0 16,6 2 0-16,0-3 0 0,2 3 0 16,5-2 0-16,-3 1 0 0,2-1 0 15,-6 0 0-15,2-2 0 0,0 1 0 16,-4 2 0-16,0-3 0 15,-2 0-25-15,8-10-1664 0,-1-1-468 0</inkml:trace>
  <inkml:trace contextRef="#ctx0" brushRef="#br4" timeOffset="-193448.21">22414 12921 2769 0,'0'0'96'0,"0"0"1997"0,0 0-1549 15,0 0-200-15,0 0 128 16,0 0-272-16,0 0-15 0,0 0 155 15,0 0-184-15,-6 40 36 0,8-23 124 16,0 5-152-16,-2 2 4 0,-2 3-15 16,-2-1-153-16,-3 1 0 0,3 3 0 15,0 0 0-15,-2 0 0 0,2 0 0 16,0-2 0-16,4-1 0 0,-2-3 0 16,2 1 0-16,0-3 0 0,0 0 0 15,2 0 0-15,-2 0 0 16,0 1 0-16,0 0 0 0,0 1 0 15,-5 1 0-15,-1-2 0 0,6 2 0 16,-4-2 0-16,-2 0 0 16,6-1 0-16,0-1 0 0,0-1 0 15,0-4 0-15,0 1 0 0,0-1 0 16,0-1 0-16,0 1 0 0,0 1 0 16,-2 1 0-16,-2 1 0 15,0 0 0-15,2 1 0 0,-1 2 0 16,1-2 0-16,0 1 0 0,2-2 0 15,0 1 0-15,0-1 0 0,0 1 0 16,2 0 0-16,0-1 0 0,-2 0 0 16,3-1 0-16,-1-1 0 0,-2-1 0 15,4 2 0-15,-2 0 0 0,0 2 0 16,0-1 0-16,-2 1 0 16,0 0 0-16,0 1 0 0,0-1 0 15,0 2 0-15,-2-1 0 0,-2 2 0 16,0 0 0-16,-3-1 0 0,3-2 0 15,0-1 0-15,2 0 0 16,0 0 0-16,0-3 0 0,2 0 0 16,-2-3 0-16,0 0 0 0,2-2 0 15,-2-2 0-15,2-2 0 0,0-1 0 16,-2-1 0-16,2 0 0 16,0 2 0-16,-2 0 0 0,2 0 0 0,-7 0 0 15,7 0 0-15,-2 2 0 16,-2-1 0-16,0-1 0 0,2 2 0 15,-2 0 0-15,0-2 0 0,4 1 0 16,0 2 0-16,0 2 0 0,0 0 0 16,0 2 0-16,0-2 0 0,4-3 0 15,-2-3 0-15,-2-2 0 0,2-2 0 16,-2 0 0-16,0-1 0 16,2 1 0-16,-2-2 0 0,0 0 0 15,0 0 0-15,-2 0 0 0,0 1 0 16,0 0 0-16,-2-1 0 15,4 4 0-15,0-1 0 0,-2 1 0 16,0-1 0-16,-1 2 0 0,1-1 0 16,0-1 0-16,0 1 0 0,2-2 0 15,-2-1 0-15,0 1 0 0,0-2 0 16,0 0 0-16,-2 0 0 0,2-2 0 16,-9-3 0-16,1-5 0 15,-4-8 0-15,-7-7 0 0,-2-4 0 16,7-4 0-16,1 2 0 0,5 2 0 15,4 5 0-15,4 8 0 0,0 5 0 16,2 5 0-16,0 3 0 0,-2 2 0 16,2 0 0-16,0 1 0 0,0 0 0 15,0 0 0-15,0 0 0 0,0 1 0 16,4 4 0-16,2 7 0 16,4 7 0-16,3 8 0 0,1 4 0 15,3-1 0-15,-1-4 0 0,-1-2 0 16,-1-3 0-16,-2-4 0 15,5-5 0-15,-3-7 0 0,1-4 0 0,-3-5 0 16,7-10 0-16,-2-9 0 0,-1-8 0 16,1-6 0-16,3-3 0 15,-3 0 0-15,3 3 0 0,-1 5 0 16,-2 7 0-16,-1 6 0 16,-6 8-1654-16,-3 3-1363 0</inkml:trace>
  <inkml:trace contextRef="#ctx0" brushRef="#br4" timeOffset="-192448.53">21382 13428 5654 0,'0'0'780'0,"0"0"-243"0,0 0 575 15,0 0-1003-15,0 0-109 16,0 0 0-16,-16 45 0 0,14-6 0 15,0 9 0-15,2 3 0 0,0 1 0 16,0 6 0-16,-5 2 0 16,1 2 0-16,-2-4 0 0,0-7 0 15,2-7 0-15,2-15 0 0,0-13 0 16,2-9-653-16,0-7-1580 16,4-7-864-16</inkml:trace>
  <inkml:trace contextRef="#ctx0" brushRef="#br4" timeOffset="-192131.55">21382 13300 5454 0,'0'0'696'16,"17"-49"-171"-16,-3 24-53 0,3 6 124 15,-1 4-476-15,1 3-12 16,2 3 20-16,-1 4-112 0,3 4 24 15,-1 2-3-15,5 8-37 0,-4 5 0 16,-5 8 0-16,-3 4 0 16,-9 3 0-16,-4 2 0 0,-2 0 0 15,-10-3 0-15,-1-1 0 0,-5-3 0 16,-1-2 0-16,0-3 0 0,3-3 0 16,-3-4 0-16,1-5 0 0,5-1 0 15,-5-5 0-15,1-1 0 16,7 0 0-16,4 0 0 0,1-2 0 15,3 0-601-15,2-1-235 0,0 2-1125 16,0 0 80-16</inkml:trace>
  <inkml:trace contextRef="#ctx0" brushRef="#br4" timeOffset="-191881.69">21771 13448 5790 0,'0'0'1121'16,"0"0"-593"-16,0 0 144 0,0 0-591 15,6 35-81-15,-2-10 0 0,-4 6 0 16,0 2 0-16,-2 5 0 16,-4 4 0-16,4 3 0 0,-4-1 0 0,-3-2 0 15,5-4 0-15,2-8 0 16,2-6 0-16,6-6 0 0,5-7 0 15,-1-6 0-15,-4-5-557 0,5-7-5274 0</inkml:trace>
  <inkml:trace contextRef="#ctx0" brushRef="#br5" timeOffset="-176865.48">24907 12689 2205 0,'0'0'324'16,"0"0"-68"-16,0 0 136 0,0 0-252 16,0 0-104-16,0 0 0 0,0 0 52 15,0 0 120-15,4-19 404 16,4 11-215-16,5-2-1 0,1 0 480 15,0 0-287-15,-1 5-61 0,-7 3 260 16,2 2-467-16,1 4-321 0,-3 2 0 16,4 3 0-16,-4 4 0 0,1-1 0 15,-1 0 0-15,-6-3 0 0,0 3 0 16,-6 0 0-16,-7-1 0 0,-3 0 0 16,-3 0 0-16,-4-4 0 0,1-1 0 15,1-2 0-15,2-4 0 16,3-2 0-16,3-3 0 0,3-5 0 15,2-4 0-15,4-3 0 0,-1 1 0 16,5-2 0-16,0 4 0 0,7 0 0 16,1 3 0-16,2 3 0 15,-1 3 0-15,3 2 0 0,4 3 0 16,-1 4 0-16,-1 5 0 0,3 6 0 16,-5 0 0-16,-1 3 0 0,-7 0 0 15,-2-3 0-15,-2-3 0 16,0-1 0-16,-2-6 0 0,-2-1 0 15,4 0 0-15,-4-2 0 0,1-1 0 16,-1-1-281-16,2-2-743 0,0-8-1806 0</inkml:trace>
  <inkml:trace contextRef="#ctx0" brushRef="#br5" timeOffset="-173447.89">24878 12619 4414 0,'0'0'752'0,"0"0"-36"0,0 0 437 0,0 0-457 16,0 0-235-16,0 0-461 0,0 0 0 16,0 0 0-16,0 0 0 0,0 0 0 15,12-15 0-15,-12 15 0 16,0-1 0-16,2-1 0 0,-2 2 0 15,0 0 0-15,0 0 0 0,0 0 0 16,0 0 0-16,0 0 0 0,0 0 0 16,0 0 0-16,0 0 0 0,0 0 0 15,0 0 0-15,0 0 0 0,0 0 0 16,0 0 0-16,0 0 0 0,0 0 0 16,0 0 0-16,0 0 0 0,0 0 0 15,0 0 0-15,0 0 0 16,0 0 0-16,0 0 0 0,0 0 0 15,0 0 0-15,0 0 0 0,0 0 0 16,0 0 0-16,0 0 0 0,0 0 0 16,0 0 0-16,0 0 0 15,0 0 0-15,0 0 0 0,0 0 0 16,0 0 0-16,0 0 0 0,0 0 0 16,0 0 0-16,0 0 0 0,0 0 0 15,0 3 0-15,0-3 0 16,0 1 0-16,0-1 0 0,0 1 0 15,0 0 0-15,0 1 0 0,0 1 0 16,-2 1 0-16,2 0 0 0,-2 1 0 16,0 1 0-16,0 0 0 0,0-1 0 15,2 2 0-15,0-1 0 0,0 1 0 16,0 1 0-16,0 0 0 0,2 1 0 16,0 0 0-16,0 3 0 0,0 2 0 15,0 0 0-15,0 1 0 16,-2-2 0-16,0-4 0 0,0 2 0 15,0-2 0-15,0 2 0 0,0 0 0 16,-2 0 0-16,0 0 0 0,0 1 0 16,0 1 0-16,2-1 0 15,-2 1 0-15,2 0 0 0,-2-1 0 16,2 2 0-16,-2 0 0 0,2 1 0 16,0 0 0-16,-2 0 0 15,0 2 0-15,0 0 0 0,-2 0 0 16,1 1 0-16,-3 0 0 0,2 1 0 15,0 1 0-15,-2 2 0 0,2 0 0 16,2-2 0-16,0 2 0 0,2 0 0 16,-3 1 0-16,1 0 0 0,2 1 0 15,-4-2 0-15,2 3 0 0,-2-1 0 16,-2 3 0-16,0-1 0 0,-1 0 0 16,-1 1 0-16,2 0 0 0,-2 0 0 15,-3-1 0-15,5 3 0 16,-2-2 0-16,2 0 0 0,-3 0 0 15,5-1 0-15,-2 1 0 0,0 0 0 16,0 1 0-16,-1-1 0 16,1 1 0-16,0-1 0 0,0 0 0 15,-2 2 0-15,-3-3 0 0,1 1 0 16,2-1 0-16,-5-3 0 16,3-1 0-16,2 0 0 0,-3-3 0 15,1 0 0-15,0-2 0 0,1 2 0 16,-1 0 0-16,0 1 0 0,-1 0 0 15,1 1 0-15,0 1 0 0,-3-1 0 16,-1 2 0-16,-1 0 0 0,1 0 0 16,-1-1 0-16,-1 1 0 0,-1 1 0 15,1-2 0-15,-1 2 0 0,1-2 0 16,-1 0 0-16,3-1 0 16,-3 1 0-16,1-2 0 0,-1 0 0 15,1-1 0-15,-3 0 0 0,2-1 0 16,3-3 0-16,-3 3 0 0,-3-2 0 15,5-1 0-15,-1 0 0 16,-1 1 0-16,3-3 0 0,-1 1 0 16,1-1 0-16,-1 0 0 0,-5-1 0 15,5 0 0-15,-3 1 0 0,-3-2 0 16,-2 1 0-16,-2 0 0 0,1 0 0 16,1 1 0-16,-2-3 0 15,0 0 0-15,0 1 0 0,3-4 0 16,-3 1 0-16,0-2 0 0,0 0 0 15,0 0 0-15,-3-1 0 0,-1 0 0 16,-4-2 0-16,2 2 0 0,-7-3 0 16,5 2 0-16,-4-2 0 0,4 1 0 15,0-3 0-15,4 1 0 16,0-1 0-16,6 0 0 0,-2-3 0 16,3-1 0-16,1 0 0 0,-4-3 0 15,5 0 0-15,1-3 0 0,-4 1 0 16,3-3 0-16,-1-1 0 0,-2-1 0 15,7-3 0-15,-5 2 0 0,2-4 0 16,1 0 0-16,-1-1 0 0,-2-2 0 16,-1 2 0-16,3-2 0 15,-2-1 0-15,-1 2 0 0,-1-3 0 16,-2 2 0-16,-2-4 0 0,5-2 0 16,-3 2 0-16,4-3 0 15,0-1 0-15,-1-1 0 0,-1-1 0 16,2 0 0-16,-1-1 0 0,-1-1 0 15,2-1 0-15,0 0 0 0,7 0 0 16,-1-2 0-16,1 3 0 0,0-2 0 16,3 1 0-16,1-2 0 0,2 0 0 15,-1 0 0-15,-1-3 0 0,4 3 0 16,-2-3 0-16,1 0 0 0,1 1 0 16,0-2 0-16,2 0 0 15,0-2 0-15,2 0 0 0,-3 1 0 16,3-2 0-16,-4-1 0 0,0 1 0 15,-2-2 0-15,-3 2 0 0,-3-2 0 16,2 3 0-16,-5-2 0 0,5-1 0 16,-1 1 0-16,1-1 0 15,1 0 0-15,-1-2 0 0,2 0 0 16,-5-2 0-16,3-1 0 0,-3-2 0 16,-3 0 0-16,-1 1 0 0,-2 2 0 15,-1-2 0-15,-3 2 0 16,0 0 0-16,0 0 0 0,-4 0 0 15,3-2 0-15,-5-4 0 0,4 3 0 16,0-2 0-16,2-2 0 0,-2 2 0 16,4-1 0-16,-1-1 0 0,-1 2 0 15,0 2 0-15,-4-2 0 0,4 2 0 16,-2-3 0-16,0 0 0 0,3 2 0 16,-1 0 0-16,0 0 0 0,-6 3 0 15,6 1 0-15,-2 1 0 0,-2 4 0 16,-2 2 0-16,0 0 0 0,0 4 0 15,0 0 0-15,0 4 0 0,0 1 0 16,2 3 0-16,3 2 0 16,-3 4 0-16,6 1 0 0,-2 2 0 15,4 3 0-15,3 1 0 0,-1 2 0 16,3 1 0-16,-1 1 0 16,1 3 0-16,-3 2 0 0,7 1 0 15,-7 1 0-15,2 1 0 0,-3 0 0 16,3 0 0-16,-3 1 0 0,-1 3 0 15,0 0 0-15,3 2 0 16,-3 0 0-16,2 0 0 0,5 1 0 16,-5 2 0-16,3 1 0 0,-3 0 0 15,3 1 0-15,-5 1 0 0,0 0 0 16,3 1 0-16,-5 0 0 0,0 2 0 16,0 1 0-16,-1 3 0 0,-3 2 0 15,0 1 0-15,-2 2 0 0,2 1 0 16,2 0 0-16,-2 2 0 0,0 0 0 15,-1 2 0-15,3 1 0 16,0 3 0-16,-2 2 0 0,6 1 0 16,-3 4 0-16,-1 4 0 0,-4 0 0 15,2 3 0-15,0 2 0 0,0 2 0 16,0 4 0-16,-2 2 0 16,3 0 0-16,3 4 0 0,-2-1 0 15,4 4 0-15,-1-1 0 0,5 0 0 16,-2-1 0-16,3 0 0 15,-1 1 0-15,3 3 0 0,-7 0 0 16,5 3 0-16,-3 0 0 0,-4 1 0 16,1 1 0-16,-3-2 0 0,4-1 0 15,-2 2 0-15,3-3 0 0,1 6 0 16,3-2 0-16,-1 1 0 0,3 2 0 16,-3-3 0-16,7-1 0 0,-7 0 0 15,3-2 0-15,-3-1 0 16,1 2 0-16,-1 1 0 0,1-2 0 15,-3 1 0-15,9-4 0 0,-3-2 0 16,3-1 0-16,-5-1 0 0,5 2 0 16,0 0 0-16,-1 0 0 15,-3-1 0-15,2-2 0 0,-5-1 0 16,0 0 0-16,-1-2 0 0,-1-1 0 16,-1-2 0-16,-1-2 0 0,0 1 0 15,3 1 0-15,-3-4 0 16,2 1 0-16,3-2 0 0,-3-2 0 15,3 2 0-15,-5-3 0 0,0-1 0 16,1-1 0-16,-3-2 0 0,-2-3 0 16,-2 0 0-16,0-3 0 0,-2 1 0 15,0-2 0-15,-2-3 0 16,0-1 0-16,5-1 0 0,-5-3 0 16,10-2 0-16,-6-1 0 0,6-4 0 15,-1-1 0-15,-3-1 0 0,4-4 0 16,-2-1 0-16,-1-1 0 0,-1-3 0 15,-2-3 0-15,-2-3 0 16,-6-4 0-16,4-5 0 0,-6-1 0 16,-5-3 0-16,1-2 0 0,-2-2 0 15,-3-3 0-15,3 1 0 0,-5-3 0 16,5-1 0-16,-3-4 0 0,-1-2 0 16,-1 0 0-16,1-2 0 15,-5-2 0-15,0-3 0 0,-1-1 0 16,1-5 0-16,4-1 0 0,5-2 0 15,-1-3 0-15,9-2 0 0,2-3 0 16,8-2 0-16,1-3 0 0,7-2 0 16,5-6 0-16,-3-2 0 0,5-5 0 15,0-2 0-15,-1 0 0 0,-3-2 0 16,-3-2 0-16,5-2 0 0,-3-4 0 16,5-4 0-16,0-3 0 0,-1-1 0 15,5-1 0-15,0-5 0 16,-2-4 0-16,1-3 0 0,1-2 0 15,-2-1 0-15,-2-1 0 0,-7 0 0 16,1-3 0-16,-7 1 0 0,-6 0 0 16,-4 2 0-16,-2 1 0 0,-5 0 0 15,1 3 0-15,-4 2 0 0,6 7 0 16,-9 1 0-16,3 5 0 16,-3 4 0-16,-8 8 0 0,1 7 0 15,-5 10 0-15,-8 9 0 0,-3 6 0 16,1 10 0-16,-6 8 0 0,-5 8 0 15,5 10 0-15,6 6 0 0,6 6 0 16,8 2 0-16,10 9 0 16,5 5 0-16,6 4 0 0,8 8 0 15,3 5 0-15,1 6 0 0,0 7 0 16,1 5 0-16,-3 7 0 0,-2 6 0 16,0 5 0-16,-8 8 0 0,-4 5 0 15,-4 5 0-15,-1 6 0 0,-5 1 0 16,-3 6 0-16,-6 4 0 0,-6 5 0 15,2 3 0-15,-12 4 0 16,2 1 0-16,-9 5 0 0,1 1 0 16,-5-3 0-16,-2 1 0 15,7-4 0-15,-1-5 0 0,7-3 0 16,14-10 0-16,14-28-2594 0,20-12-1200 0</inkml:trace>
  <inkml:trace contextRef="#ctx0" brushRef="#br5" timeOffset="-172731.78">22499 12736 6823 0,'0'0'1369'0,"4"-36"-1369"0,4 19 0 16,2 6 0-16,5 3 0 0,-1 5 0 16,-3 1 0-16,-1 2 0 15,-4 4 0-15,-2 2 0 0,-4 5 0 16,-2 6 0-16,-10 6 0 0,-15 1 0 16,-4-2 0-16,-10-2 0 0,-5-2 0 15,1-4 0-15,5-2 0 16,7-6 0-16,8-2 0 0,11-4 0 15,6-5 0-15,6-6 0 0,2-3 0 16,8-9 0-16,4-1 0 0,7-6 0 16,6 0 0-16,6 4 0 0,-4 8 0 15,4 9 0-15,-5 7 0 0,-5 4 0 16,-4 6 0-16,-1 6 0 0,-1 7 0 16,-5 5 0-16,-6 3 0 0,-4 2 0 15,0-2 0-15,-8-5 0 16,-2-3 0-16,-7-6 0 0,3-2 0 15,-3-7 0-15,-2-4 0 0,1-5 0 16,5-11 0-16,5-5 0 0,10-8 0 16,2 6-929-16,9-3-5670 0</inkml:trace>
  <inkml:trace contextRef="#ctx0" brushRef="#br5" timeOffset="-172047.9">24783 12644 4053 0,'0'0'1093'0,"0"0"95"16,39-20-511-16,-16 9-149 0,-3 3-8 16,-5 3-387-16,-7 0-133 0,-6 3 0 15,0 2-653-15,-4-5-1464 0</inkml:trace>
  <inkml:trace contextRef="#ctx0" brushRef="#br5" timeOffset="-162598.52">22439 10190 2213 0,'0'0'88'16,"0"0"4"-16,0 0 644 0,0 0-520 0,0 0 8 15,4 38-108-15,2-23 12 16,2 0 64-16,0-1-32 0,-3-1 12 16,-3-1 113-16,-2-1 15 0,0 2 132 15,0-1 412-15,-4 1-303 0,1-1 19 16,-1 4 300-16,-2 3-827 0,2 3-33 16,-2 6 0-16,-5 4 0 15,9 7 0-15,-6 5 0 0,8 6 0 16,0 4 0-16,0 10 0 0,-2 6 0 15,0 5 0-15,-4 3 0 16,6-3 0-16,-2-5 0 0,2-9 0 16,6-9 0-16,0-8 0 0,4-11 0 15,-1-11 0-15,-5-7-1389 0</inkml:trace>
  <inkml:trace contextRef="#ctx0" brushRef="#br5" timeOffset="-161981.37">22579 11059 5754 0,'0'0'616'0,"0"0"-127"0,0 0 143 15,0 0-336-15,0 0-52 0,0 0-83 16,0 0-161-16,0 0 0 0,66 26 0 16,-14-15 0-16,14 1 0 0,13 1 0 15,3 0 0-15,11-1 0 0,13 1 0 16,18-3 0-16,10 0 0 0,15-2 0 15,6-2 0-15,8-2-97 16,-6 0-295-16,-1 2-4 0,-12-1 40 16,-16-3-853-16,-35 1-480 0,-14-3-1280 0</inkml:trace>
  <inkml:trace contextRef="#ctx0" brushRef="#br5" timeOffset="-161531.33">24944 10852 5686 0,'0'0'877'16,"0"0"-237"-16,0 0-148 0,-17 51 5 15,7-5-497-15,-4 10 0 0,3 7 0 16,7 2 0-16,4 8 0 0,6 7 0 16,5 7 0-16,1 7 0 0,-2 1 0 15,-3-3 0-15,-5-10 0 0,-2-23-1882 16,-9-13-2576-16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2T18:49:38.62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92D050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18193 17176 1292 0,'0'0'404'16,"0"0"-336"-16,0 0 192 0,0 0 573 15,0 0-141-15,0 0 189 0,0 0 3 16,0 0-12-16,-2 13 221 16,2-14-493-16,0-3-287 0,0 2-313 15,0-2 0-15,0-2 0 0,0-1 0 16,2-6 0-16,6-3 0 0,6-6 0 15,9-2 0-15,2-3 0 0,12 1 0 16,0-1 0-16,11 0 0 0,0-1 0 16,-3 3 0-16,7 4 0 0,-9 2 0 15,0 2 0-15,-7 2 0 0,1 3 0 16,-10 2 0-16,-2 1 0 16,-5 5 0-16,-7 0 0 0,-5 0 0 15,-6 2 0-15,2 1 0 0,2-2 0 16,-2 1 0-16,-2-3 0 0,-2 1 0 15,0-4-753-15,0 1-1088 16,-2-8-2257-16</inkml:trace>
  <inkml:trace contextRef="#ctx0" brushRef="#br0" timeOffset="566.84">19046 16547 3729 0,'0'0'3450'0,"0"0"-2930"0,0 0-284 15,0 50 21-15,0-13-257 16,0 3 0-16,-2 2 0 0,-2-7 0 16,4 1 0-16,0-3 0 0,-4-2 0 15,4-5 0-15,0-3 0 0,4-7-921 16,-4-9-256-16,4-3-3181 0</inkml:trace>
  <inkml:trace contextRef="#ctx0" brushRef="#br0" timeOffset="1000.6">19040 16454 5910 0,'0'0'544'15,"0"0"-43"-15,15-34 195 0,-3 25-155 16,5-1-541-16,1 2 0 16,5 3 0-16,-2 1 0 0,6 3 0 15,-1 1 0-15,-1 3 0 0,-4 4 0 16,-5 5 0-16,-1 3 0 0,-9 1 0 15,0 0 0-15,-6 1 0 16,0-5 0-16,0 1 0 0,-6 0 0 16,-4-1 0-16,-1-2 0 0,-5 0 0 15,-5-1 0-15,5-3 0 0,-1-2 0 16,-1-1 0-16,7-3 0 16,3 1 0-16,4-1 0 0,0 0 0 15,4 0 0-15,0 1 0 0,4 0 0 16,2 2 0-16,11 2 0 0,-1 5 0 15,-1 1 0-15,1 2 0 0,1 4 0 16,1 2 0-16,3 4 0 0,-5 0 0 16,5 2 0-16,-6 0 0 0,-7 2 0 15,-4 1 0-15,0-1 0 0,-4 0 0 16,-6-2 0-16,-4 0 0 16,-5-2 0-16,-6-2 0 0,-1-4 0 15,-7-3 0-15,0-3 0 0,-2-4 0 16,0-4 0-16,2-3 0 0,4 0 0 15,6-5-1533-15,9 3-164 16,8 0-404-16</inkml:trace>
  <inkml:trace contextRef="#ctx0" brushRef="#br0" timeOffset="1317.34">19491 16737 6014 0,'0'0'989'0,"-35"-25"119"15,18 15-1027-15,3 3-81 0,5 4 0 16,1 1 0-16,4 2 0 0,-2 1 0 16,2 8 0-16,-2 8 0 0,-5 4 0 15,7 5 0-15,-2 3 0 0,6-8 0 16,0-1 0-16,0-2 0 16,10-6 0-16,1-4 0 0,5-1 0 15,-1-2 0-15,1-4 0 0,3 0 0 16,-3-1 0-16,-3 0 0 0,1 0 0 15,-4 1 0-15,-3 2 0 16,-1-2 0-16,-2 5 0 0,2 0 0 16,-2 0 0-16,7 4 0 0,1-1 0 15,2-3 0-15,1 0 0 0,2-5 0 16,-1-1 0-16,-1-6-989 16,-5 1-196-16,0-3-556 0</inkml:trace>
  <inkml:trace contextRef="#ctx0" brushRef="#br0" timeOffset="1716.84">19801 16692 5002 0,'0'0'2177'0,"0"0"-1485"0,0 0-371 15,-37-13-321-15,18 6 0 16,1-1 0-16,-1-1 0 0,7 2 0 16,-1 1 0-16,7 4 0 0,0 2 0 15,6 0 0-15,-2 1 0 0,0 8 0 16,0 3 0-16,2 3 0 16,2 1 0-16,6 0 0 0,2-2 0 15,7 0 0-15,-1-1 0 0,9 0 0 16,-2 0 0-16,-3-2 0 0,3 1 0 15,-8-2 0-15,-7 1 0 0,-6 2 0 16,-2-1 0-16,-2 1 0 0,-6 0 0 16,-3-1 0-16,-1 0 0 0,-5-4 0 15,-1-2 0-15,-5-4 0 0,2-2 0 16,3-3 0-16,-1-6 0 16,5 1-13-16,3 1-1003 0,9 3 7 15,2 1-1332-15,0 2 328 0</inkml:trace>
  <inkml:trace contextRef="#ctx0" brushRef="#br0" timeOffset="1950.6">19696 16871 4153 0,'0'0'1121'16,"45"-13"3"-16,-12-1 401 0,0-4-1256 16,4-1-269-16,1-4 0 0,1 0 0 15,-4-2 0-15,-6 0 0 0,-2 0 0 16,-11 4 0-16,-1 2 0 16,-9 1 0-16,-6 2 0 0,-4 4 0 15,-9 2 0-15,-1 5 0 0,0 5 0 16,-5 8 0-16,-2 8 0 0,1 8 0 15,-5 6 0-15,-2 5 0 0,6 2 0 16,1-2 0-16,7-4 0 0,13-4 0 16,6-4 0-16,11-9 0 0,8-3 0 15,2-5 0-15,8-5 0 0,-2-2 0 16,8-7 0-16,-2-1 0 16,-3-5 0-16,-10 3-1013 0,-1-3-520 0</inkml:trace>
  <inkml:trace contextRef="#ctx0" brushRef="#br0" timeOffset="2166.76">20175 16337 8075 0,'0'0'117'0,"0"0"-117"0,0 0 0 15,-16 38 0-15,11-11 0 0,3 10 0 16,2 5 0-16,0 6 0 0,0 6 0 15,2 1 0-15,3 5 0 0,-1-1 0 16,-2-3 0-16,2-5 0 0,2-11 0 16,0-10 0-16,5-12-401 0,-1-10-2864 0</inkml:trace>
  <inkml:trace contextRef="#ctx0" brushRef="#br0" timeOffset="2316.85">20314 16732 4285 0,'0'0'3562'15,"0"0"-3217"-15,0 0-345 16,0 0 0-16,0 0 0 0,-9 45 0 16,5-21 0-16,4-1 0 0,0-2 0 15,0 0 0-15,0 0 0 0,0-3 0 16,0-5 0-16,0-4-1149 16,0-7-1424-16</inkml:trace>
  <inkml:trace contextRef="#ctx0" brushRef="#br0" timeOffset="2451.94">20326 16381 7059 0,'0'0'356'0,"0"0"-132"15,0 0-160-15,-8 37-64 0,12-6-768 16,2 8-165-16,2-9-291 16,1 0-1898-16</inkml:trace>
  <inkml:trace contextRef="#ctx0" brushRef="#br0" timeOffset="2999.83">20365 16926 5186 0,'0'0'960'16,"0"0"-407"-16,0 0 723 0,0 0-1059 16,0 0-217-16,0 0 0 0,0 0 0 15,25-48 0-15,-4 16 0 0,1 1 0 16,-1 5 0-16,0 6 0 16,-3 3 0-16,-5 6 0 0,-7 6 0 15,-6 1 0-15,0 4 0 0,0 0 0 16,4 3 0-16,-4 2 0 0,2 4 0 15,2 4 0-15,5 4 0 0,-1 1 0 16,0-2 0-16,-2 1 0 0,-1-2 0 16,-3-1 0-16,-2-1 0 0,0-1 0 15,-7 1 0-15,3-6 0 0,-2 0 0 16,4-3 0-16,0-2 0 16,0 0 0-16,2-2 0 0,0 0 0 15,4-3 0-15,6-2 0 0,5-3 0 16,-1-1 0-16,3-1 0 0,-3 2 0 15,-1-2 0-15,-1 1 0 16,0-3 0-16,-1 1 0 0,-1 1 0 16,0-1 0-16,1 4 0 0,-5 0 0 15,0 2 0-15,-2-1 0 0,5 0 0 16,1-1 0-16,2-3 0 16,3 1 0-16,-3 1 0 0,-1-2 0 15,-1 4 0-15,-4 1 0 0,-2 1 0 16,2-1 0-16,-1-5 0 0,1-3 0 15,0-2 0-15,-4 2 0 0,-2 1 0 16,0 4 0-16,-8 2 0 0,-5 3 0 16,-3 5 0-16,-5 8 0 0,3 7 0 15,1 5 0-15,5 6 0 0,3 2 0 16,3 0 0-16,6 1 0 16,2-5 0-16,6 0 0 0,3-3 0 15,3-4 0-15,5-6 0 0,8-6 0 16,6-7 0-16,4 0 0 0,2-6 0 15,-1-5 0-15,-12 2-1974 16,-3-4-1727-16</inkml:trace>
  <inkml:trace contextRef="#ctx0" brushRef="#br1" timeOffset="9033.98">11266 15557 2389 0,'0'0'968'0,"0"0"-188"0,0 0 433 16,0 0-533-16,0 0-176 0,0 0 185 16,0 0-317-16,0 0-100 0,0 0 40 15,-2-23-299-15,2 38-13 16,2 9 0-16,2 8 0 0,-2 4 0 15,-2 4 0-15,0 5 0 0,0 0 0 16,-2 4 0-16,-4-1 0 16,-3 0 0-16,-1-2 0 0,4-5 0 15,0-4 0-15,2-6 0 0,-1-3 0 16,3-7 0-16,2-5 0 16,0-8 0-16,0-4 0 0,0-2-225 15,2-1-39-15,7-1 4 0,-3-2-192 16,4-8 7-16,7-4-55 0,-3-4-344 15,3 2 380-15,-1 1 104 0,-5 6 79 16,-3 3 261-16,-6 3 20 0,2 1 369 16,-4 0 139-16,0 0 84 0,2 0 296 15,2 2-467-15,3-2-85 0,3 2 284 16,8-1-304-16,1-2-251 0,6 0-65 16,0-2 0-16,2-2 0 15,-1-1 0-15,1-2 0 0,0-1 0 16,2 0 0-16,-6-1 0 0,-2 3 0 15,-7 1 0-15,-2 0 0 16,-1 4 0-16,-5 0 0 0,-2 2 0 16,0 1 0-16,-4-1-801 0,2 1-508 15,2 0-784-15</inkml:trace>
  <inkml:trace contextRef="#ctx0" brushRef="#br1" timeOffset="9450.82">11743 15763 6819 0,'0'0'528'0,"0"0"-76"0,0 0-92 16,-6 36-336-16,8-8-15 0,2 5-9 16,3-2 0-16,3-3 0 0,0-2 0 15,1-1 0-15,-1-2 0 0,0-4 0 16,-4-6-569-16,-1-4-431 0,1-6-2590 16</inkml:trace>
  <inkml:trace contextRef="#ctx0" brushRef="#br1" timeOffset="9583.23">11795 15429 6987 0,'0'0'996'0,"0"0"-787"16,0 0-209-16,0 0 0 0,0 0 0 16,0 0 0-16,0 0-253 15,0 52-1059-15,6-31-525 0</inkml:trace>
  <inkml:trace contextRef="#ctx0" brushRef="#br1" timeOffset="9833.93">11876 15925 5994 0,'0'0'925'0,"0"0"-209"0,0 0-159 16,0 0-557-16,8-32 0 0,-2 5 0 16,0-2 0-16,5 0 0 15,-1 2 0-15,0 2 0 0,1 6 0 16,-5 6 0-16,-2 5 0 0,-4 5 0 15,4 3 0-15,-2 5 0 0,2 6 0 16,0 9 0-16,3 3 0 16,-1 2 0-16,0-2 0 0,2-2 0 15,5-1 0-15,-5-2 0 0,2-1 0 16,1-4 0-16,-3-3 0 16,2-2 0-16,1-4 0 0,-3 0-1349 15,-6-5-1137-15</inkml:trace>
  <inkml:trace contextRef="#ctx0" brushRef="#br1" timeOffset="10083.93">12148 15865 5286 0,'0'0'1064'0,"0"0"-211"0,0 0 136 16,0 0-989-16,0 0 0 0,31-36 0 16,-20 19 0-16,-1-1 0 15,0-1 0-15,1 0 0 0,-5-3 0 16,-2 1 0-16,-4 0 0 0,0 2 0 15,-10 1 0-15,-1 4 0 0,1 4 0 16,-4 7 0-16,-3 4 0 16,7 8 0-16,-7 9 0 0,3 6 0 15,1 3 0-15,5 2 0 0,6 0 0 16,2 1 0-16,12-5 0 16,9-4-649-16,6-4-275 0,4-8-889 15,-6-4 312-15,2-5-836 0</inkml:trace>
  <inkml:trace contextRef="#ctx0" brushRef="#br1" timeOffset="10449.45">12438 15699 4277 0,'0'0'793'0,"0"0"175"16,0 0-427-16,-33-30-233 0,18 40-160 16,-1 5-148-16,1 6 0 0,3 1 0 15,6 0-12-15,6-2 12 16,0 0-4-16,6-3-32 0,4-2 36 15,1-1-28-15,5-5 4 16,5-2 24-16,-1-3 92 0,-3-4 20 16,0 0 80-16,-3-1 208 0,-2-2-280 15,-1 0-40-15,-1 0-8 0,-2 2-68 16,-1 3-4-16,7 5 0 16,-2 3-36-16,3 5 0 0,1-2-64 15,-1 1-28-15,-3-3 100 0,3 1 8 16,-5-7 20-16,-8-1 0 0,2-3 96 15,-4-1 76-15,0-4 97 0,0-10-269 16,-6-12 0-16,-4-8 0 0,-1-5 0 16,7-1 0-16,4 3 0 0,11 2 0 15,5 0 0-15,15 3 0 0,6 3 0 16,5 0 0-16,5 5 0 0,5-3 0 16,-11 6 0-16,1-1 0 0</inkml:trace>
  <inkml:trace contextRef="#ctx0" brushRef="#br2" timeOffset="29099.66">12636 17024 1528 0,'0'0'1093'16,"0"0"-1057"-16,0 0-4 16,0 0-16-16,0 0 32 0,0 0-16 15,0 0 64-15,0 0-4 0,0 0 108 16,7-6 424-16,-7 5-27 0,0 0-33 15,0-2 16-15,0 2-276 16,-7 1-48-16,3-1 12 0,-2 0-176 0,6 0 13 16,-6 0 47-16,6 0-76 0,0 0 44 15,0 0 112-15,0 1-116 16,2-1 40-16,2-1 56 0,0 0-196 16,-2 1 20-16,6 0 48 15,-5 0-72-15,1-2 56 0,0 3 68 16,2 0-92-16,0 0 8 0,5 0 40 15,5 1-80-15,5 2 1 0,-1 1-13 16,1-1 0-16,4-2 0 0,-2 2 0 16,3-1 0-16,3-1 0 0,0-1 0 15,-4 1 0-15,2 1 0 0,0-1 0 16,-2 1 0-16,-3-2 0 16,3 1 0-16,-4 0 0 0,2-1 0 15,1 0 0-15,3-1 0 0,0 0 0 16,4-2 0-16,-4 0 0 0,0 2 0 15,-2 1 0-15,-5 0 0 0,1-1 0 16,0 1 0-16,-1-2 0 16,-1 1 0-16,2 0 0 0,-1 1 0 15,5-1 0-15,-2 1 0 0,2-1 0 16,-3-1 0-16,7 0 0 0,-6 1 0 16,4 0 0-16,-6 0 0 15,-1-1 0-15,1 1 0 0,-4 0 0 16,3 1 0-16,-3 0 0 0,1-1 0 15,-1 1 0-15,-1 0 0 0,1 0 0 16,-7 0 0-16,1 0 0 0,-1 1 0 16,-6-1 0-16,2 0 0 0,-2 0 0 15,3 0 0-15,-1 0 0 0,8 0 0 16,3 0 0-16,8 0 0 16,-3 0 0-16,3 0 0 0,2 1 0 15,4 2 0-15,-4-1 0 0,4 0 0 16,0 1 0-16,-4-2 0 0,0 0 0 15,-2 1 0-15,-3 0 0 0,3-2 0 16,2 0 0-16,0 1 0 16,8-1 0-16,-2 1 0 0,4 0 0 15,0 1 0-15,-1 0 0 0,1-1 0 16,0 0 0-16,0 2 0 16,5-1 0-16,-5-1 0 0,0 0 0 15,-2-1 0-15,-2 0 0 0,-2 0 0 16,-4 0 0-16,2 0 0 0,-2-1 0 15,-4 0 0-15,1 1 0 0,3-1 0 16,0 1 0-16,-6 0 0 0,4-1 0 16,-5 1 0-16,-1 0 0 0,2-1 0 15,-3 1 0-15,1-2 0 0,-1 2 0 16,3 0 0-16,-4-1 0 16,5 1 0-16,-1 0 0 0,0-1 0 15,4 0 0-15,-3 1 0 0,5 0 0 16,2 0 0-16,0-3 0 0,0 2 0 15,0 0 0-15,0-1 0 0,-2-1 0 16,0 1 0-16,-1-3 0 0,1 3 0 16,-2-1 0-16,-4 0 0 15,-1 0 0-15,1 1 0 0,2-4 0 16,-2 0 0-16,-1 1 0 16,5-2 0-16,-2 0 0 0,4 3 0 15,2-4 0-15,0 1 0 0,6-3 0 16,-2 0 0-16,4 2 0 0,-2-3 0 15,6 1 0-15,-1-1 0 0,-1-2 0 16,0 1 0-16,1-1 0 0,-1-1 0 16,0-1 0-16,0 0 0 0,3-1 0 15,-5 0 0-15,0-1 0 0,0-1 0 16,-2 0 0-16,3-1 0 16,-1-2 0-16,0 0 0 0,4-2 0 15,3 0 0-15,-3-2 0 0,1 3 0 16,1-2 0-16,-2 0 0 0,-3 0 0 15,-3-3 0-15,0 4 0 16,-6-2 0-16,2 3 0 0,-4 0 0 16,-7 1 0-16,1 1 0 0,0 0 0 15,-5 0 0-15,5 1 0 0,-5 0 0 16,3 0 0-16,-2 1 0 0,-3 1 0 16,-2 0 0-16,-1-2 0 15,3 4 0-15,-6 1 0 0,3 0 0 16,-7 4 0-16,2 3 0 0,-4 2 0 15,0 1 0-15,-2 0 0 0,0 1 0 16,0-1 0-16,0 1 0 0,0 2 0 16,0 0 0-16,0 1 0 0,0 0 0 15,0 0 0-15,0 1 0 0,4 1 0 16,-4-1 0-16,2 1 0 0,-2 1 0 16,0-3 0-16,5 1 0 15,-5-1 0-15,0 0 0 0,0 0 0 16,0 0 0-16,0 0 0 0,0-1 0 15,0-2 0-15,4-1 0 16,-2 0 0-16,2-1 0 0,2 1 0 0,0-1 0 16,-2 1 0-16,5 1 0 15,-3 0 0-15,-2 0 0 0,2 2 0 16,-4-2 0-16,2 1 0 0,-4 1 0 16,5-2 0-16,-5-1 0 0,-5 1 0 15,-5-1 0-15,-11 2 0 16,-10 2 0-16,0 0 0 0,-6 4 0 15,4 1 0-15,-2 3 0 0,6 0 0 16,0 2 0-16,2-2 0 0,5 1 0 16,3 0 0-16,7-3 0 0,1-3 0 15,7 0 0-15,2-3 0 0,2 1 0 16,0-1 0-16,6 0 0 0,11-2 0 16,10-6 0-16,10-2 0 15,2-3 0-15,0 1 0 0,-1 0 0 16,-14 1 0-16,3 2 0 0,-8 4 0 15,-11 3 0-15,-4 1 0 0,0 1 0 16,-4 2 0-16,0 7 0 16,2 7 0-16,7 5 0 0,-3 4 0 15,6 4 0-15,-1-2 0 0,3 0 0 16,3 1 0-16,-3-1 0 0,1-1 0 16,-3 0 0-16,-12-2 0 15,0 2 0-15,-10-5-757 0,-3-4-3537 0</inkml:trace>
  <inkml:trace contextRef="#ctx0" brushRef="#br3" timeOffset="74566.53">19419 8950 2857 0,'0'0'60'0,"0"0"2149"0,0 0-1325 16,0 0-311-16,0 0 259 15,0 0-396-15,0 0-95 0,45 2-341 16,-20-6 0-16,6-2 0 0,6-1 0 15,9 0 0-15,5 1 0 0,13 0 0 16,15 0 0-16,6 0 0 0,10 1 0 16,2 0 0-16,-2 2 0 0,0 0 0 15,-12-2 0-15,-13 0-29 16,-16-1-1395-16,-19-1 11 0,-14 0-464 0</inkml:trace>
  <inkml:trace contextRef="#ctx0" brushRef="#br3" timeOffset="75516.61">19435 8904 3477 0,'0'0'913'0,"0"0"-129"0,0 0 436 16,0 0-775-16,0 0-201 0,0 0 8 15,0 0-120-15,0 0-8 0,0-38 20 16,10 26-124-16,9-2 24 0,0 1 40 16,5 0-76-16,3 0 32 0,8 1 52 15,-4 1-76-15,-2 3 44 16,-4-1 33-16,-4 2-93 0,-9 1 0 16,-3 2 0-16,-3 0 0 0,-4 2 0 15,2 2 0-15,-4 0 0 0,0 0 0 16,4 0 0-16,-4 2 0 15,0 3 0-15,0-1 0 0,0 0-13 16,0 0 13-16,0-1 0 0,0 0 4 16,0-2-4-16,0 0 0 0,0-1-44 15,0 0 44-15,0 0-32 0,0 0 44 16,0 0-12-16,0 0 8 0,0-1-4 16,0 0-4-16,0-1 20 15,0 1 4-15,0-1-7 0,0 2-17 16,0 0 0-16,0 0 0 0,0 0 0 15,0 7 0-15,0 9 0 0,0 10 0 16,0 7 0-16,-4 2 0 0,-2 0 0 16,-3-3 0-16,3-2 0 0,-4-1 0 15,8-3 0-15,-4-2 0 16,4-5 0-16,0-2 0 0,2-5 0 16,0-3 0-16,0-3 0 0,0-3 0 15,0 0 0-15,2-2 0 0,0-1 0 16,0 0 0-16,2-2 0 0,-2-2 0 15,4-3 0-15,-2 1 0 16,-4 0 0-16,0 0 0 0,0 2 0 16,0 1 0-16,-6-1 0 0,-6 0 0 15,-11-2 0-15,-6-2 0 0,-6-2 0 16,-4-2 0-16,-5-4 0 16,1-3 0-16,-1-1 0 0,5-3 0 15,4 2 0-15,6 4 0 0,12 4 0 16,7 6 0-16,10 3 0 0,23 4 0 15,6 6 0-15,8 6 0 0,0 2-597 16,-10-2-1664-16,-2-1-2709 0</inkml:trace>
  <inkml:trace contextRef="#ctx0" brushRef="#br4" timeOffset="79766.6">19344 8915 2681 0,'0'0'1344'0,"0"0"-471"0,0 0 99 15,0 0 185-15,0 0-509 16,0 0-204-16,33-7-371 0,-27 7-73 16,3 3 0-16,7 2 0 0,19-2 0 15,11 0 0-15,14-2 0 0,10-1 0 16,9-5 0-16,14 0 0 0,8-1 0 16,11 0 0-16,3 2 0 15,-1 3 0-15,-11 1 0 0,-14 0 0 16,-18 1 0-16,-26 5 0 0,-20-1 0 15,-15 1 0-15,-12 0-789 0,-4-2-1704 16,-11 2-48-16</inkml:trace>
  <inkml:trace contextRef="#ctx0" brushRef="#br4" timeOffset="80533.36">19656 8776 1112 0,'0'0'896'0,"0"0"-287"0,0 0-17 15,0 0-324-15,0 0 36 0,27-38 293 16,-23 26-189-16,0-1 72 0,3-1 452 16,-1 0-319-16,-2 1-29 0,4 1 213 15,-6 2-797-15,4 2 0 16,-3 3 0-16,-1 3 0 0,-2 0 0 16,0 2 0-16,-5 10 0 0,-5 15 0 15,2 11 0-15,0 10 0 0,1 4 0 16,3 0 0-16,4 0 0 0,0-1 0 15,-2-5 0-15,0-4 0 16,0-5 0-16,-2-7 0 0,4-6 0 16,0-4 0-16,0-4 0 0,0-4 0 15,0-3 0-15,0-2 0 0,0-2 0 16,0 0 0-16,-2-2 0 0,2-1 0 16,-4 0 0-16,4-7 0 15,-2-5 0-15,0-7 0 0,-5-2 0 16,3-3 0-16,-2-1 0 0,-4 0 0 15,-3 0 0-15,-5 3 0 0,-3 3 0 16,-2 4 0-16,-8 5 0 0,0 3 0 16,0 1 0-16,0 0 0 0,2 3 0 15,9 0 0-15,3 2 0 0,7-1 0 16,2 2 0-16,8-1 0 16,0 1 0-16,0-1 0 0,0-1 0 15,8 0 0-15,4-3 0 0,15-3 0 16,2-1 0-16,0-1 0 15,0-2 0-15,-6 1 0 0,-3 1 0 0,1-2 0 16,-7 0 0-16,-1 2 0 16,-7 3 0-16,-2 3 0 0,0-1 0 15,0-1 0-15,-1 0 0 0,3 0 0 16,0 1 0-16,-2 3 0 0,0 2 0 16,0 5 0-16,-2 9 0 15,-2 5 0-15,0 5 0 0,-6 1 0 16,2-1 0-16,-2 1 0 0,2-3 0 15,4 0 0-15,0-2 0 0,6-1 0 16,-2-1 0-16,4-3 0 0,-1-4-1714 16,-1-4-903-16</inkml:trace>
  <inkml:trace contextRef="#ctx0" brushRef="#br3" timeOffset="86434.18">3677 10916 2793 0,'0'0'1340'15,"0"0"-367"-15,0 0-269 0,0 0-132 16,0 0 109-16,0 0-269 0,0 0-56 16,0 0 5-16,0 0-361 0,36 16 0 15,-36-15 0-15,2 0 0 0,-2 0 0 16,2-1 0-16,2 1 0 15,-4-1 0-15,0 1 0 0,0-1 0 16,0 0 0-16,0 0 0 0,0 0 0 16,0 1 0-16,0-1 0 0,0 0 0 15,0 0 0-15,0 0 0 16,0 0 0-16,0 0 0 0,0 0 0 16,0 1 0-16,0-1 0 0,0 0 0 15,0 0 0-15,0 0 0 0,-4 0 0 16,-3 0 0-16,-1 0 0 0,-4 0 0 15,-5 0 0-15,-1 3 0 0,5-2 0 16,3 1 0-16,4 0 0 0,0 0 0 16,1-1 0-16,-1 0 0 0,2 1 0 15,-6 0 0-15,-1 1 0 16,-9 1 0-16,-5-2 0 0,2-1 0 16,-8-1 0-16,4 0 0 0,0-3 0 15,-4 1 0-15,5-4 0 0,-5 0 0 16,4-1 0-16,0-1 0 15,2-1 0-15,-6-3 0 0,4 1 0 16,-6-3 0-16,0-1 0 0,0-3 0 16,-2-2 0-16,2-3 0 0,-2-1 0 15,1 0 0-15,3 0 0 16,3 4 0-16,3 1 0 0,4 2 0 16,0 0 0-16,5 0 0 0,1 0 0 15,3-2 0-15,2-2 0 0,-1 0 0 16,3-3 0-16,0 1 0 0,4-3 0 15,-5 0 0-15,3-2 0 0,2 1 0 16,0 1 0-16,0 2 0 0,-2 4 0 16,1 3 0-16,-1 4 0 15,2 3 0-15,4 2 0 0,-4 5 0 16,2-1 0-16,0 2 0 0,0-2 0 16,2 3 0-16,0 0 0 0,-4 0 0 15,4 1 0-15,0 0 0 0,0 0 0 16,0 0 0-16,0 0 0 0,-2 0 0 15,2 2 0-15,0 3 0 16,-3-2 0-16,3 2 0 0,-2-1 0 16,2-2 0-16,0 2 0 0,0-2 0 15,0-1 0-15,0-1 0 0,0 3 0 16,0-2 0-16,-4 1 0 16,4 3 0-16,-2 4 0 0,-2 8 0 15,-4 4 0-15,0 3 0 0,-7 2 0 16,-1-1 0-16,-1-1 0 0,0-2 0 15,3 0 0-15,-5-6 0 0,7-4 0 16,4-3 0-16,4-5 0 0,1-3 0 16,1 2 0-16,2-3 0 15,0-6 0-15,0-8 0 0,2-9 0 16,7-7 0-16,1-2 0 0,0 0 0 16,-1 3 0-16,1 1 0 0,-2 4 0 15,-1 3 0-15,-1 7 0 0,-2 7 0 16,0 2 0-16,2 5 0 0,-4-1 0 15,11 1 0-15,9 5 0 16,5 3 0-16,4 5 0 0,0 0 0 16,-8 4 0-16,-2-2 0 0,-3 3 0 15,-1 1 0-15,-7-1 0 0,-6-5-1005 16,-2-3-1368-16</inkml:trace>
  <inkml:trace contextRef="#ctx0" brushRef="#br2" timeOffset="96434.68">4818 8205 5726 0,'0'0'484'0,"-18"-49"-216"0,8 23 201 15,-3 4-185-15,-3-1 40 0,-3 2 52 16,-2 0-216-16,3 2-59 16,-7 2-101-16,-2 3 0 0,0 3 0 15,-12 5 0-15,0 4 0 0,-7 3 0 16,-3 10 0-16,-9 6 0 0,-9 8 0 15,-7 7 0-15,-4 8 0 16,-7 9 0-16,-4 8 0 0,-2 5 0 16,-2 6 0-16,8 7 0 0,0 7-9 15,7 5-139-15,6 8-24 16,9 4 100-16,10 2 72 0,5 2-16 0,17 3 4 16,8 3 12-16,9 2-8 15,10 0 4-15,8-2 4 0,17-6 0 16,8-4-16-16,20-6 16 0,9-7 4 15,4-9 0-15,13-12-4 0,9-13 0 16,5-12 0-16,10-13 0 16,7-14 16-16,3-13 0 0,3-14 76 15,-5-15 168-15,3-14-195 0,0-13-65 0,-9-10 0 16,-4-12 0-16,-8-12 0 16,-11-10 0-16,-1-10 0 0,-7-10 0 15,-6-6 0-15,-6-3 0 0,-10 2 0 16,-11 10 0-16,-12 8 0 0,-9 11 0 15,-10 9 0-15,-6 3 0 16,-6 9 0-16,-12 5 0 0,-9 10 0 16,-10 4 0-16,-11 8 0 0,-6 7 0 15,-10 7 0-15,-6 10-697 0,14 9-1428 16,-6 5-1869-16</inkml:trace>
  <inkml:trace contextRef="#ctx0" brushRef="#br2" timeOffset="143869.28">5800 7899 5294 0,'0'0'768'0,"0"0"157"0,0 0-281 0,0 0-196 0,0 0-335 16,-14 45-113-16,14-17 0 0,4 7 0 15,2-1 0-15,-2 4 0 0,3 3 0 16,-1 1 0-16,0 2 0 0,-4-1 0 16,0-2 0-16,-2-4 0 0,4-7 0 15,-2-6 0-15,2-10-393 16,1-8-2572-16,1-7-1621 0</inkml:trace>
  <inkml:trace contextRef="#ctx0" brushRef="#br2" timeOffset="144570.29">5751 7792 4662 0,'0'0'580'0,"0"0"484"0,0 0-383 0,0 0-197 0,0 0 112 0,0 0-471 16,0 0-125-16,0 0 0 15,66-33 0-15,-27 20 0 0,7 0 0 16,-3 7 0-16,-2 5 0 0,-5 2 0 16,-3 10 0-16,-9 4 0 0,-7 6 0 15,-7 4 0-15,-6 3 0 0,-4 0 0 16,-8 3 0-16,-2-4 0 0,-3-1 0 16,-1-1 0-16,-1-2 0 0,-1-3 0 15,-1-2 0-15,1-3 0 16,-1-4 0-16,-3-2 0 0,3-4 0 15,3-4 0-15,-1-1 0 0,3 0 0 16,1-2 0-16,7 0 0 16,-2 0 0-16,2 2 0 0,2 0 0 15,2 0 0-15,0 0 0 0,8 5 0 16,7 2 0-16,12 4 0 0,4 0 0 16,10-1 0-16,-4 1 0 0,0-1 0 15,-2 2 0-15,-8 2 0 0,-4 4 0 16,-9 4 0-16,-3 4 0 15,-11 4 0-15,-11 5 0 0,-3 3 0 16,-9 1 0-16,-8 2 0 0,-6 1 0 16,-4-3 0-16,-7-3 0 0,5-8 0 15,8-8 0-15,-1-9 0 16,14-11 0-16,5-12 0 0,7-2-1173 16,4-11-2661-16</inkml:trace>
  <inkml:trace contextRef="#ctx0" brushRef="#br2" timeOffset="145119.18">6344 8319 3437 0,'0'0'464'0,"0"0"-44"0,0 0 181 0,0 0-437 15,21 35-4-15,-17-31 208 16,0 1-36-16,-4-2 32 0,0-2 265 15,0-1-193-15,0 0 72 0,-4-3-199 16,-2-6-309-16,-5-7 0 0,1-12 0 16,2-4 0-16,1-2 0 0,7 0 0 15,7 9 0-15,3 1 0 0,4 3 0 16,-1 2 0-16,5 1 0 16,3 6 0-16,-4-1 0 0,3 4 0 0,1 3 0 15,6 2 0-15,-6 0-85 16,-9 1-2440-16,2 1-1709 0</inkml:trace>
  <inkml:trace contextRef="#ctx0" brushRef="#br2" timeOffset="145485.84">6710 8032 5270 0,'0'0'628'0,"-35"-16"453"16,18 16-517-16,3 9-264 0,1 9-16 15,-1 7-219-15,1 7-65 0,-1 4 0 16,8 0 0-16,0-2 0 0,6-2 0 16,0-3 0-16,6-6 0 0,4-5 0 15,7-5 0-15,-3-8 0 16,5-5 0-16,6-9 0 0,-9-7 0 15,3-3 0-15,-3-4 0 0,-3 2 0 16,-5 0 0-16,-2 2 0 0,-2 4 0 16,-2 5 0-16,-2 4 0 15,0 5 0-15,0 1 0 0,4 6 0 16,-2 7 0-16,7 10 0 0,-3 7 0 16,4 3 0-16,1-4 0 0,-1-7 0 15,11-5-21-15,1-7-1015 0,-3-6-465 16,0-4-812-16</inkml:trace>
  <inkml:trace contextRef="#ctx0" brushRef="#br2" timeOffset="146003.1">7140 8049 6230 0,'0'0'645'0,"0"0"-257"0,0 0 84 16,-39-45-400-16,26 30 76 0,3 3 68 16,-5 3-195-16,3 5-21 0,2 4 0 15,-5 2 0-15,-1 8 0 0,1 4 0 16,-1 5 0-16,1 4 0 16,5-2 0-16,4-2 0 0,6-2 0 15,4-5 0-15,2 0 0 0,8-3 0 16,7-3 0-16,2-5 0 0,8-1 0 15,0-4 0-15,0 0 0 0,0 4 0 16,-4 0 0-16,-7 3 0 0,-9 1 0 16,-5 4 0-16,-6 2 0 0,0 3 0 15,-4 3 0-15,-7-3 0 16,1 0 0-16,-2 0 0 0,-9-1 0 16,0 0 0-16,1-3 0 0,-5-3 0 15,2-1 0-15,7-3 0 0,5-2-473 16,3 0-367-16,8-4-1037 15,0-2 84-15,8-7-1116 0</inkml:trace>
  <inkml:trace contextRef="#ctx0" brushRef="#br2" timeOffset="146336.32">7382 7961 5858 0,'0'0'845'0,"0"0"-453"0,0 0 500 16,0 0-687-16,0 0-205 15,-35-6 0-15,14 8 0 0,-2 4 0 16,2 3 0-16,1 3 0 0,3 2 0 16,7 0 0-16,0 0 0 0,5-2 0 15,5-4 0-15,5-1 0 16,5-2 0-16,13-1 0 0,1-1 0 16,3 0 0-16,-2 0 0 0,2 0 0 15,-6 2 0-15,-3 4 0 0,1 0 0 16,-9 2 0-16,-4 0 0 15,-1 2 0-15,-5 2 0 0,0 1 0 16,-11 4 0-16,1 3 0 0,-9 0 0 16,1 2 0-16,-3 2 0 0,0-5 0 15,1-1 0-15,-1-6 0 0,11-7 0 16,-1-1 0-16,11-6-461 0,0-1-996 16,0-4-91-16,11-10-621 0</inkml:trace>
  <inkml:trace contextRef="#ctx0" brushRef="#br2" timeOffset="146769.32">7516 8040 2713 0,'0'0'4998'0,"0"0"-4562"15,0 0-391-15,0 0-45 0,0 0 0 16,0 0 0-16,0 0 0 0,-12 53 0 16,12-22 0-16,0-1 0 0,10-5 0 15,0-4 0-15,3-3 0 0,5-7-61 16,-5-3-283-16,3-6 12 15,-1-2 232-15,-5-3 100 0,0-8 16 16,1-3-8-16,-7-4 68 0,4-2 156 16,0-2-140-16,-6 1-12 0,7 4 88 15,-9 6-88-15,2 5 5 0,2 2-85 16,-4 4 0-16,0-1 0 16,4 2 0-16,2 11 0 0,0 12 0 15,9 8 0-15,-5 9 0 0,7 7 0 16,-7-1 0-16,5 6 0 0,-5 1 0 15,-4 1 0-15,-6 1 0 0,-6 2 0 16,-8 2 0-16,-13 1 0 0,-4-2 0 16,-7-4 0-16,1-6 0 15,-4-10 0-15,4-11 0 0,-5-9 0 16,5-12 0-16,0-13 0 0,0-16 0 16,2-14 0-16,1-21 0 0,3-7 0 15,7-4 0-15,17 2 0 16,7 8 0-16,13 8 0 0,12 9 0 15,-1 0 0-15,10 3 0 0,-8 9-1269 16,1-2-1697-16</inkml:trace>
  <inkml:trace contextRef="#ctx0" brushRef="#br2" timeOffset="147286.31">8597 7945 4462 0,'0'0'1544'0,"0"0"-715"0,-12-33 67 0,1 24-435 16,-7 1-461-16,-3 3 0 0,-2 1 0 15,-1 2 0-15,3 2 0 0,4 0 0 16,5 1 0-16,4 2 0 0,2 6 0 16,-1 4 0-16,3 2 0 15,-2 4 0-15,2-1 0 0,4-3 0 16,4 1 0-16,2-2 0 0,9 0 0 15,1-2 0-15,5-2 0 0,10-1 0 16,0-1 0-16,2-1 0 0,4 2 0 16,-6-2 0-16,-4 0 0 15,-2 2 0-15,-9 2 0 0,-9 1 0 16,-3 1 0-16,-4 1 0 0,-4 0 0 16,-7 2 0-16,-5-1 0 0,-7-1 0 15,-6 2 0-15,-4-4 0 0,-4-2 0 16,0-3 0-16,1-3 0 15,10-4 0-15,5-3 0 0,4-4 0 16,13-3-29-16,8-3-811 0,13-4-697 16,-3 6 177-16,9-4-145 0</inkml:trace>
  <inkml:trace contextRef="#ctx0" brushRef="#br2" timeOffset="147785.98">8856 8002 5542 0,'0'0'984'15,"0"0"125"-15,-38-3-552 0,26 6-557 16,2 4 0-16,-5 8 0 0,5 6 0 16,-1 2 0-16,5 6 0 15,2 2 0-15,8-1 0 0,0 0 0 16,13-4 0-16,-1-2 0 0,1-6 0 16,8-4 0-16,2-7 0 0,-3-5 0 15,3-3 0-15,0-8 0 0,-2-5 0 16,-6-3 0-16,-5-7 0 15,-4-2 0-15,-3-4 0 0,-7-4 0 16,0 0 0-16,-7 0 0 0,1-1 0 16,-8 3 0-16,3 0 0 0,-5 3 0 15,6 5-773-15,3 5 21 0,7 6-317 16,0 4 573-16,11 5 272 0,-1 2-108 16,2 2 115-16,3 1 117 0,-3 2 96 15,-1 4 8-15,-3-1 12 16,-2 2 109-16,-2 5 159 0,-4 4 88 15,0 7 452-15,-4 3-256 0,-6 6-39 16,4 3 299-16,-3-1-411 0,7 1-417 16,2-3 0-16,6-3 0 0,9-6 0 15,1-5 0-15,5-4 0 16,2-6 0-16,2-3 0 0,-5-6 0 16,1 0 0-16,-9-2 0 0,5-7 0 15,-3-6 0-15,-3-5 0 0,-1-5 0 16,-4-4 0-16,3-4 0 15,-7 1 0-15,2 2 0 0,-2 3 0 16,-2 6 0-16,-2 7 0 0,-2 3 0 16,4 4-609-16,-2 4-1024 0</inkml:trace>
  <inkml:trace contextRef="#ctx0" brushRef="#br2" timeOffset="148052.51">9238 8186 6134 0,'0'0'885'0,"-6"34"288"0,6-23-1173 0,0-7 0 16,0-3 0-16,0-1 0 0,2-4 0 16,6-15 0-16,9-11 0 0,-3-8 0 15,7-4 0-15,-5 4 0 16,-5 8 0-16,1 9 0 0,-4 7 0 16,3 9 0-16,-5 5 0 0,4 9 0 15,7 8 0-15,-3 6 0 16,7 4 0-16,-9 0 0 0,3 3 0 15,-3-2 0-15,3-1 0 0,-9-3 0 16,4 1 0-16,-4-4 0 0,3-1 0 16,-3-3 0-16,-2-5-401 0,-2-5-2316 15,2-6-1213-15</inkml:trace>
  <inkml:trace contextRef="#ctx0" brushRef="#br2" timeOffset="148285.82">9720 8020 6358 0,'0'0'829'16,"-11"-49"176"-16,-3 28-1005 0,3 2 0 16,-5 3 0-16,1 4 0 0,3 4 0 15,-2 6 0-15,-1 5 0 16,3 11 0-16,-5 12 0 0,3 10 0 16,3 13 0-16,1 7 0 0,10 2 0 15,0-4 0-15,4-6 0 0,13-9 0 16,-3-11 0-16,9-8 0 15,8-11 0-15,0-9 0 0,2-9 0 16,-2-11 0-16,-4-7 0 0,-2-5 0 16,-9-4-689-16,-5 8-880 0,-7-6-3945 0</inkml:trace>
  <inkml:trace contextRef="#ctx0" brushRef="#br2" timeOffset="148452.95">9664 7485 6270 0,'0'0'1057'15,"-17"50"-192"-15,11-11-865 0,-4 6 0 16,6 9 0-16,-3 1 0 0,7 3 0 16,7 1 0-16,3-4 0 0,6-3 0 15,5-2 0-15,4-1 0 16,2-5 0-16,0-7 0 0,-3-8 0 16,-7-11-317-16,4-9-4413 0</inkml:trace>
  <inkml:trace contextRef="#ctx0" brushRef="#br2" timeOffset="148919.49">10119 7439 2625 0,'0'0'1885'15,"0"0"-873"-15,0 0-332 0,0 0 21 16,0 0-285-16,39-32 76 0,2 19-111 16,11 1-381-16,0 5 0 0,-9 6 0 15,-2 2 0-15,1 9 0 0,-13 7 0 16,-5 8 0-16,-7 6 0 0,-11 7 0 16,-8 3 0-16,-8 6 0 0,-11 0 0 15,-4 2 0-15,2-2 0 16,-3-2 0-16,1-3 0 0,-2-2 0 15,6-4 0-15,1-3 0 0,7-5 0 16,9-5 0-16,4-5 0 0,10-8 0 16,5-9-501-16,-3-1-1824 0,-1-5-1793 15</inkml:trace>
  <inkml:trace contextRef="#ctx0" brushRef="#br2" timeOffset="149053.38">10400 8215 7655 0,'0'0'537'0,"0"0"-537"16,-17 42 0-16,11-29 0 0,-4 0 0 16,3 1 0-16,-1-4 0 0,2-3-2814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2T18:57:01.352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24388 2648 2845 0,'0'0'2985'0,"0"0"-2289"0,0 0-179 16,0 0 323-16,0 0-684 0,0 0-60 15,0-49-39-15,10 13-57 0,7-9 0 16,-1-8 0-16,3-4 0 0,-3-7 0 16,3-4 0-16,-2-4 0 0,1 2 0 15,-1 1 0-15,-3 4 0 16,1 5 0-16,-3 7 0 0,3 8 0 16,-1 11 0-16,-4 13 0 0,-1 8 0 15,-5 6 0-15,0 7 0 0,-2 0 0 16,-2 4 0-16,8 11 0 0,-6 13 0 15,4 13 0-15,-3 12 0 16,-1 6 0-16,0 4 0 0,2 2 0 16,0 2 0-16,-2-2 0 0,4-4 0 15,0-2 0-15,-1-7 0 0,1-5 0 16,-2-4 0-16,-2-6 0 0,0-8-261 16,0-7-627-16,-2-8-85 0,0-8-1636 0</inkml:trace>
  <inkml:trace contextRef="#ctx0" brushRef="#br0" timeOffset="167">24458 2405 5506 0,'0'0'664'16,"0"0"17"-16,0 0-189 16,58-29-8-16,-29 16-119 0,0 2-365 15,2 3 0-15,0 0 0 0,6-2 0 16,-6 2-137-16,6-5-1239 0,-14 5-857 15</inkml:trace>
  <inkml:trace contextRef="#ctx0" brushRef="#br0" timeOffset="733.67">25060 2266 5578 0,'0'0'812'0,"-25"-43"69"15,6 23-381-15,1 6-272 16,-1 4-35-16,0 5-193 0,1 3 0 0,-3 2 0 15,3 6 0-15,1 4 0 16,3 3 0-16,1 2 0 16,5 1 0-16,6 1 0 0,2 1 0 0,2-4 0 15,10 0 0-15,7-3-9 0,4 1-19 16,4-1 20-16,1-2-8 16,3 3 8-16,0-1-100 0,-4 1-64 15,-4-2-24-15,-13 2-36 0,1 0 188 16,-11 1 44-16,0 0 76 0,-11 0 152 15,3 1 20-15,-6-1 21 16,-1 0-269-16,-5-1 0 0,3-3 0 16,3-3 0-16,-1-4 0 0,3-2 0 15,1 0-81-15,5-5-431 0,2 2-597 16,0-1-15-16,4-1-93 0,0-4-1636 0</inkml:trace>
  <inkml:trace contextRef="#ctx0" brushRef="#br0" timeOffset="1066.55">25308 2184 5654 0,'0'0'896'0,"0"0"-375"16,-50-2 307-16,29 4-652 16,-1 3-76-16,1 2-83 0,0 0-17 15,5 0 0-15,3 5 0 0,3 0 0 16,2 2 0-16,4 3 0 0,0-2 0 15,4 3 0-15,4-3 0 16,4 1 0-16,4-3 0 0,7 0 0 16,4 1 0-16,2-3 0 0,3 1 0 15,-1-2 0-15,0 2 0 0,-6 1 0 16,-7-1 0-16,-5 1 0 0,-5-1 0 16,-4 2 0-16,-4-1 0 0,-7 3 0 15,-3-2 0-15,-3-1 0 0,-5 0 0 16,-1-1 0-16,-2-4 0 15,0-3 0-15,0-4 0 0,3-1 0 16,7-2 0-16,3-3-385 0,8 0-771 16,2 2-1366-16,6-6 229 0</inkml:trace>
  <inkml:trace contextRef="#ctx0" brushRef="#br0" timeOffset="1350.62">25388 2304 5142 0,'0'0'1348'16,"0"0"-699"-16,0 0-329 0,0 0-184 16,-18 59 4-16,10-27 48 0,1 3 60 15,7-3-227-15,2-2-21 0,9-1 0 16,1-4 0-16,3-4 0 0,3-7 0 16,3-3 0-16,2-4 0 0,-1-6 0 15,-1-2 0-15,2-10 0 0,-3-4 0 16,-3-9 0-16,-3-3 0 15,-3-6 0-15,-3-4 0 0,-2-4 0 16,-2-3 0-16,-2 1 0 0,0 5 0 16,-2 11 0-16,0 8 0 15,0 9-97-15,0 7-839 0,-2 2-57 16,2 0-355-16,-2 1-3470 0</inkml:trace>
  <inkml:trace contextRef="#ctx0" brushRef="#br0" timeOffset="1766.4">25645 2488 6074 0,'0'0'797'16,"0"0"-173"-16,0 0-44 0,0 0-463 15,0 0-117-15,0 0 0 0,0 0 0 16,0 0 0-16,25-40 0 0,-11 5 0 16,0 1 0-16,1 4 0 0,-3 6 0 15,-1 5 0-15,-3 7 0 0,-4 5 0 16,-2 5 0-16,0 2 0 0,-2 0 0 15,0 4 0-15,2 5 0 16,2 6 0-16,1 3 0 16,3 2 0-16,-2-1 0 0,0-1 0 0,0-4 0 15,-1-2 0-15,-3-4 0 16,0-3 0-16,0-1 0 0,-2-3 0 16,2 0 0-16,-2-1 0 0,6-7 0 15,2-6 0-15,3-7 0 0,1-3 0 16,5 2 0-16,-5 3 0 0,2 6 0 15,-3 5 0-15,-3 3 0 16,-2 4 0-16,-2 4 0 0,5 8 0 16,-1 8 0-16,-4 6 0 0,0 2 0 15,0 0 0-15,0-5 0 0,3-1 0 16,-1-1 0-16,-2-2 0 0,0-1 0 16,2 1 0-16,-4-1 0 0,-2-2-1033 15,0-4-968-15,0-2-1049 0</inkml:trace>
  <inkml:trace contextRef="#ctx0" brushRef="#br0" timeOffset="2366.44">25998 2627 5406 0,'0'0'588'0,"6"51"165"0,-4-19-217 0,1 2-76 15,-3-3-11-15,0 4-449 16,-5 0 0-16,-1-3 0 0,2-2 0 16,-2 0 0-16,0-7 0 0,2-5 0 15,1-7 0-15,3-5 0 0,0-5 0 16,0-1 0-16,3-10-729 15,1-13 101-15,-2-9-249 0,-2-12-659 16,0-8 571-16,-9 1 301 0,-1-4 664 16,0 2 236-16,1 3 740 0,7 2 421 15,4 2-449-15,13 3-331 0,4 2 407 16,5 4-823-16,3 2-201 0,0 3 0 16,0 5 0-16,-2 5 0 0,-5 7 0 15,-1 2 0-15,-2 5 0 16,-3 4 0-16,1 4 0 0,-5 4 0 15,-2 6 0-15,-2 6 0 0,-4 4 0 16,-2 6 0-16,-2 5 0 0,-8 0 0 16,-4 2 0-16,-3 0 0 0,0-1 0 15,-3-2 0-15,-1-5 0 0,3-4 0 16,5-8 0-16,5-6 0 16,2-6-337-16,4-1-1216 0,2-10-464 0</inkml:trace>
  <inkml:trace contextRef="#ctx0" brushRef="#br0" timeOffset="2566.71">26358 1858 5282 0,'0'0'1100'16,"0"0"-603"-16,0 0 51 0,2 39 217 16,-4-4-765-16,0 7 0 0,-2 4 0 15,2 1 0-15,0 1 0 16,-1 3 0-16,1 3 0 0,0-1 0 15,-2-3 0-15,0-2 0 0,0-5 0 16,0-6 0-16,0-12-745 0,-3-9-956 16</inkml:trace>
  <inkml:trace contextRef="#ctx0" brushRef="#br0" timeOffset="2716.54">26192 2238 6210 0,'0'0'829'16,"40"-47"23"-16,-13 29-551 0,-3 7-301 15,1 5 0-15,-2 6 0 16,0 0 0-16,2 1 0 0,-1 2 0 16,1 1 0-16,4-2 0 0,-4-1-877 15,-7-1-1100-15,1 0-1393 0</inkml:trace>
  <inkml:trace contextRef="#ctx0" brushRef="#br0" timeOffset="2850.08">26556 2260 6526 0,'0'0'565'0,"-22"53"239"15,13-22-507-15,-1-1-297 0,2 1 0 16,4-4 0-16,1-3 0 0,3-3 0 16,5-6 0-16,1-2 0 0,0-4 0 15,0-7-873-15,-4-2-572 16,7-6-664-16</inkml:trace>
  <inkml:trace contextRef="#ctx0" brushRef="#br0" timeOffset="2966.36">26674 1954 6542 0,'0'0'1341'16,"0"0"-1032"-16,0 0-309 0,0 0 0 16,0 0 0-16,0 0 0 0,-2 44-873 15,2-23-572-15,4-1-560 0</inkml:trace>
  <inkml:trace contextRef="#ctx0" brushRef="#br0" timeOffset="3467.1">26763 2356 6074 0,'0'0'1233'16,"0"-33"-348"-16,0 11-885 0,-2 6 0 16,-4 4 0-16,0 2 0 0,-3 6 0 15,-3 4 0-15,-5 7 0 0,-1 7 0 16,-1 8 0-16,5 1 0 16,3 3 0-16,5-1 0 0,6 0 0 15,4-4 0-15,7-3 0 0,3-2 0 16,1-5 0-16,3-2 0 0,1-6 0 15,-1-2 0-15,1-3 0 16,-19 2 0-16,25-20 0 0,-15 2 0 16,-2-1 0-16,-4-4 0 0,-1-4 0 15,-3-2 0-15,-3-1 0 0,-1 3-69 16,2 9-179-16,0 6 172 0,2 8 16 16,0 1 4-16,0 1 44 0,0 1-128 15,0 1-236-15,2 8 64 16,2 6-221-16,3 4-99 0,-3 0-20 15,0 1-225-15,0-2 537 0,-2 0 292 16,0 0 48-16,0-2 92 0,0-4 348 16,0-1 525-16,0-5-185 15,-2 0-151-15,0-4 183 0,2-1-360 16,1 0-191-16,1-3-261 0,4-9 0 16,2-11 0-16,1-4 0 0,1-5 0 15,0 1 0-15,1 6 0 0,-5 10 0 16,-2 5 0-16,-2 7 0 0,1 3 0 15,-1 0 0-15,0 6 0 16,4 8 0-16,-2 6 0 0,1 2 0 16,-5 1 0-16,2 0 0 0,-2 0-53 15,-2 1-511-15,2-1-56 0,-2-7-1137 16,2-4-140-16</inkml:trace>
  <inkml:trace contextRef="#ctx0" brushRef="#br0" timeOffset="3783.62">27284 2265 6038 0,'0'0'533'0,"0"0"99"0,0 0 228 0,-4-35-731 16,-2 33-129-16,-7 2 0 0,-5 2 0 16,-7 7 0-16,4 4 0 0,7 1 0 15,1-2 0-15,7-1 0 0,2 0 0 16,2 1 0-16,2-5 0 0,0 0 0 15,2-2 0-15,6 1 0 16,3 1 0-16,7 4 0 0,1 3 0 16,-1-1 0-16,-3 1 0 0,-3 1 0 15,-4-2 0-15,-1 0 0 0,-5-2 0 16,-2 1 0-16,0-1 0 0,-4 0 0 16,-1-3 0-16,-1-2 0 0,0 0 0 15,2-3 0-15,-2 0-45 0,-3-2-1051 16,5-1-285-16,-6-6-680 0</inkml:trace>
  <inkml:trace contextRef="#ctx0" brushRef="#br0" timeOffset="3950.4">27604 2069 7239 0,'0'0'684'0,"0"0"-415"15,0 0-269-15,0 0 0 16,0 0 0-16,0 0 0 0,0 0-765 16,0 0-87-16,19 32-821 0</inkml:trace>
  <inkml:trace contextRef="#ctx0" brushRef="#br0" timeOffset="4099.85">27608 2416 6426 0,'0'0'805'0,"0"0"-205"16,0 0-239-16,0 0-361 0,0 0 0 15,0 0 0-15,0 0-457 0,0 0-992 16</inkml:trace>
  <inkml:trace contextRef="#ctx0" brushRef="#br0" timeOffset="5167.72">25128 3462 5022 0,'0'0'840'0,"0"0"-216"0,0 0 337 0,0 0-593 0,0 0-160 0,0 0-39 15,35 12-169-15,-29-7 0 16,-4-1 0-16,-2 1 0 0,0 1 0 15,-4 2 0-15,-6 1 0 16,-5-1 0-16,-3-2 0 0,1-5 0 16,3-1 0-16,1-1 0 0,5-6 0 0,2-4 0 15,6-1 0-15,0-2 0 16,4 3 0-16,4 1 0 0,1-1 0 16,-1 4 0-16,-2 3 0 0,-2 3 0 15,2-1 0-15,-1 2 0 0,1 2 0 16,-2 5 0-16,0 1-809 15,-2 0-408-15,4-4-584 0</inkml:trace>
  <inkml:trace contextRef="#ctx0" brushRef="#br0" timeOffset="8117.01">25760 3191 2701 0,'0'0'1841'0,"0"0"-997"0,0 0 100 0,0 0 113 0,-51-36-629 16,24 26-144-16,0 1-191 0,-2 5-93 15,2 2 0-15,2 4 0 16,1 6 0-16,3 6 0 0,2 4 0 16,5 2 0-16,4 4 0 0,3 0 0 15,7 2 0-15,0 2 0 0,13-1 0 16,5 0 0-16,9 0 0 0,6-2 0 16,7 2 0-16,-3 0 0 0,0-1 0 15,-8 0 0-15,-4-1 0 0,-11 0-57 16,-8-3-79-16,-6 2 136 15,-6-3 12-15,-4 1-8 0,-7-2 104 16,-1-2-39-16,-5-2-69 0,2-2 0 16,-6-3 0-16,1-4 0 0,1-2 0 15,0-5 0-15,4-2 0 16,3-6 0-16,3-3-377 0,7-4-575 16,8-4-169-16,2 5-1300 0</inkml:trace>
  <inkml:trace contextRef="#ctx0" brushRef="#br0" timeOffset="8285">25951 3445 4125 0,'0'0'829'0,"2"36"215"0,-6-8 393 16,-3 2-957-16,-1 5-203 0,-2 1-277 16,-1-1 0-16,5-3 0 0,0-3 0 15,4-3 0-15,2-3 0 0,2-8 0 16,0-4-701-16,4-8-684 0</inkml:trace>
  <inkml:trace contextRef="#ctx0" brushRef="#br0" timeOffset="8416.96">26073 3171 7179 0,'0'0'508'15,"0"0"-124"-15,0 0-263 0,0 0-121 16,14 35 0-16,-4-7-861 15,-1-5-172-15,1 1-359 0</inkml:trace>
  <inkml:trace contextRef="#ctx0" brushRef="#br0" timeOffset="8633.59">26199 3537 6470 0,'0'0'649'16,"0"0"155"-16,-33-35-535 0,20 35-269 15,-3 8 0-15,-1 7 0 0,-4 6 0 16,5 6 0-16,-1 1 0 0,7 1 0 16,8 0 0-16,2-4 0 0,8-3 0 15,11-8 0-15,2-6 0 16,5-8 0-16,3-7 0 0,0-10 0 16,0-9 0-16,-4-5-177 0,-8 5-891 15,-5-4-529-15</inkml:trace>
  <inkml:trace contextRef="#ctx0" brushRef="#br0" timeOffset="8800">26298 3192 7247 0,'0'0'945'16,"-19"57"-945"-16,11-18 0 0,4 1 0 16,2 2 0-16,2 2 0 0,4 3 0 15,4 1 0-15,1 2 0 0,-1 2 0 16,-2 1 0-16,0-2 0 15,-2-3-109-15,-2-15-1331 0,-2-6-577 16</inkml:trace>
  <inkml:trace contextRef="#ctx0" brushRef="#br0" timeOffset="9050.37">26385 3716 5706 0,'0'0'1185'0,"20"-33"-89"0,-5 17-891 15,-1 1-205-15,3-2 0 0,-1-1 0 16,1 0 0-16,-3 0 0 15,-3-1 0-15,-1 2 0 0,-6 2 0 16,-2 2 0-16,-2 2 0 0,-8 3 0 16,-4 5 0-16,-5 6 0 0,-6 8 0 15,3 6 0-15,-3 5 0 0,0 3 0 16,3 2 0-16,1 2 0 0,9 0 0 16,10 0 0-16,6 0 0 0,12-2 0 15,11-6 0-15,4-4 0 16,7-5 0-16,-1-6 0 0,2-5 0 15,-1-3 0-15,-1-9 0 0,-12 0-589 16,-7-5-6970-16</inkml:trace>
  <inkml:trace contextRef="#ctx0" brushRef="#br0" timeOffset="9617.11">27207 3202 5946 0,'0'0'889'0,"0"0"-441"0,0 0 68 0,-33-13-123 15,27 22-393-15,-2 9 0 0,0 13 0 16,1 11 0-16,3 7 0 0,2 4 0 16,-4 1 0-16,0 3 0 0,-2-2 0 15,-1-1 0-15,5-6 0 0,0-7 0 16,2-9 0-16,2-7 0 0,2-11 0 16,4-7 0-16,7-7 0 0,5-7 0 15,9-10 0-15,0-10 0 0,-2-4 0 16,-7-3 0-16,-5-1-449 15,-11 4-607-15,-6 4 267 0,-15 3 457 16,-8 9 332-16,-6 6 196 0,-2 8 16 16,2 3 116-16,4 8-284 0,0 4-20 15,10 2-24-15,3-3-8 16,10 0-120-16,6-3-636 0,6-1-200 16,4-3-169-16,7-2-2028 0</inkml:trace>
  <inkml:trace contextRef="#ctx0" brushRef="#br0" timeOffset="9817.16">27313 3757 4309 0,'0'0'1925'15,"0"0"-1172"-15,0 0-201 0,0 0 101 16,0 0-653-16,0 0 0 0,12-38 0 16,-6 10 0-16,-1-7 0 0,-1 0 0 15,-2 4 0-15,2 5 0 16,2 5 0-16,0 8 0 0,3 3 0 15,-3 4 0-15,4 4 0 0,7 2-457 16,-1 1-1048-16,1 1-223 0,-5 0-630 16</inkml:trace>
  <inkml:trace contextRef="#ctx0" brushRef="#br0" timeOffset="10350">27604 3549 6166 0,'0'0'793'0,"-33"-12"-25"15,15 9-640-15,1 3-84 0,1 6-8 16,-1 7-32-16,1 5-4 0,-1 5 0 16,5 2-24-16,-1 2 24 0,5-1-36 15,6-2-132-15,2-5 36 0,10-5-140 16,5-5 132-16,3-4 112 0,3-5 16 16,0-8 4-16,-1-6 8 0,1-4 56 15,0-4-32-15,-5-1 12 16,1 0 8-16,-5 2-36 0,0 3-8 15,-1 3 0-15,-5 5-12 0,0 3 0 16,-4 5-92-16,0 0 36 0,-2 2 28 16,2 4-68-16,3 7 60 0,-5 6 48 15,2 3 0-15,-2 1-4 16,0 1 4-16,-2-5 0 0,-1 0-40 16,1 0 24-16,2-5-64 0,0-2-72 15,2-4-5-15,7-2-171 16,1 0 172-16,2-2 124 0,1-2-72 15,-1 0-64-15,-1 0 52 0,-5 0 52 16,-2 0 24-16,-2 0 28 0,0 0-8 16,0 0-12-16,-2 0 32 0,2-2 60 15,0-5-56-15,0-5 28 0,0-5 84 16,5-5 76-16,-3-1 36 0,2-1 196 16,2 3-147-16,1 1-21 0,1 4 128 15,-2 4-196-15,-2 7-48 0,-4 2 4 16,0 3-136-16,3 2 12 15,-5 7 8-15,4 9-12 0,-2 5 24 16,0 0 8-16,2 2-40 0,4-5-8 16,5 0 0-16,1-3-88 0,7-3-288 15,4-4-793-15,-7-6-411 16,5-4-793-16</inkml:trace>
  <inkml:trace contextRef="#ctx0" brushRef="#br0" timeOffset="10550.13">28146 3528 6434 0,'0'0'601'0,"0"0"451"0,0 0-947 0,-41-15-105 0,24 24 0 0,0 7 0 0,-1 4 0 0,5 2 0 16,3 0 0-16,4 1 0 0,6 1 0 16,0 1 0-16,8-3 0 0,7-2 0 15,1-4 0-15,7-4 0 0,2-8 0 16,2-4 0-16,4-7 0 15,-2-9-245-15,-3-3-415 0,-5 0-149 16,-2-2-2140-16</inkml:trace>
  <inkml:trace contextRef="#ctx0" brushRef="#br0" timeOffset="10850.35">28346 3185 5938 0,'0'0'813'16,"-16"51"-629"-16,8-14 712 0,3 4-535 15,-1 4-361-15,2 5 0 16,2-1 0-16,2 0 0 0,0 0 0 16,4-3 0-16,0-6 0 0,5-5 0 15,-1-6 0-15,-2-12 0 0,2-8 0 16,-1-5 0-16,3-9 0 0,2-9 0 16,1-7 0-16,-3-6 0 0,-2 1 0 15,1 3 0-15,-3 3 0 0,0 8 0 16,-2 6 0-16,0 5 0 15,-2 2 0-15,5 9 0 0,-1 8 0 16,0 2 0-16,0 2 0 0,0-4 0 16,3-4 0-16,-3-2 0 15,2-3 0-15,-2-5 0 0,-2-1-9 16,3-3-1768-16</inkml:trace>
  <inkml:trace contextRef="#ctx0" brushRef="#br0" timeOffset="11184.13">29068 3570 7127 0,'0'0'592'0,"0"0"-180"0,0 0-351 0,-8 46-61 15,-1-10 0-15,1 5 0 0,2-5 0 16,4-7 0-16,4-6 0 15,4-6 0-15,4-7 0 0,5-9-501 16,-3-1-740-16,3-11-579 0</inkml:trace>
  <inkml:trace contextRef="#ctx0" brushRef="#br0" timeOffset="11333.93">29318 3218 5822 0,'0'0'404'16,"0"0"-55"-16,-48 14 103 0,34 3-172 15,2 2-280-15,3 1-12 16,9 1-284-16,4 1-305 0,9-1-207 16,-1-7-1245-16,3 1-848 0</inkml:trace>
  <inkml:trace contextRef="#ctx0" brushRef="#br0" timeOffset="11617.15">29506 3524 4165 0,'0'0'1421'0,"0"0"260"15,0 0-833-15,0 0-771 0,-41-29-77 16,22 23 0-16,-2 5 0 0,3 1 0 16,-1 1 0-16,5 3 0 0,3 1 0 15,3 2 0-15,2 1 0 0,6 1 0 16,0 3 0-16,4-1 0 0,6 4 0 16,5 0 0-16,1 0 0 0,3 2 0 15,0 1 0-15,1 2 0 0,-1 0 0 16,2-1 0-16,-5 0 0 0,-3-4 0 15,-9 1 0-15,-4-1 0 16,-7-1 0-16,-9 0 0 0,-7 1 0 16,-6-1 0-16,-10-2 0 0,0-3 0 15,-5-2 0-15,3-6 0 16,8-1 0-16,8-7-225 0,11 0-1228 16,5-2-539-16</inkml:trace>
  <inkml:trace contextRef="#ctx0" brushRef="#br0" timeOffset="12267.24">30360 3514 4706 0,'0'0'1600'0,"10"-36"-799"0,-10 19-285 0,-2 4-140 16,-8 5-183-16,-9 3-193 0,-4 4 0 16,-6 4 0-16,-4 6 0 15,-2 5 0-15,0 1 0 0,6 2 0 16,2 0 0-16,9 0 0 0,5 0 0 16,11 0 0-16,8-1 0 0,11-2 0 15,10 1 0-15,10-3 0 0,6 1 0 16,5-1 0-16,-3 2 0 15,-1 2 0-15,-5 0 0 0,-10 2 0 16,-8-1 0-16,-11-2 0 0,-10-1 0 16,-10 0 0-16,-7-2 0 0,-8-1 0 15,-6-1 0-15,-2-2 0 0,-4-1 0 16,2-4 0-16,2-2 0 0,6-1 0 16,10 0 0-16,5-4 0 0,8 0-265 15,4-3-527-15,10-6-41 0,1 1-1156 16,9-9-15-16</inkml:trace>
  <inkml:trace contextRef="#ctx0" brushRef="#br0" timeOffset="12734.36">30608 3530 5258 0,'0'0'1429'0,"0"0"-1085"16,-4 47 288-16,-2-15-103 0,-3 1-529 15,1 0 0-15,0-1 0 16,2-2 0-16,-1-4 0 0,5-5 0 15,0-2 0-15,2-6 0 0,0-5 0 16,0-3 0-16,2-4 0 0,2-3 0 16,7-8 0-16,3-10 0 0,1-8 0 15,1-3 0-15,-3-1 0 0,1 3 0 16,1 2 0-16,-5 3 0 0,0 9 0 16,-4 6 0-16,-4 6 0 0,1 3 0 15,1 3 0-15,0 8 0 0,0 5 0 16,0 6 0-16,0 0 0 0,0-2 0 15,-2-3 0-15,3-3 0 16,-1-5 0-16,0-1 0 16,0-5 0-16,0-3 0 0,4 0 0 0,9-7 0 15,6-8 0-15,1-5 0 16,3-3 0-16,0 1 0 0,-6 3 0 16,-3 1 0-16,-5 7 0 0,-5 3 0 15,-4 4 0-15,-4 4 0 0,0 0 0 16,0 5 0-16,0 10 0 15,-4 8 0-15,-2 4 0 0,0 3 0 16,0-3 0-16,1-5 0 0,5-2 0 16,0-3 0-16,9-2 0 0,3-4 0 15,3-3 0-15,3-5-189 0,3-4-1211 16,-5-4 219-16,1-3-356 0</inkml:trace>
  <inkml:trace contextRef="#ctx0" brushRef="#br0" timeOffset="13034.28">31131 3651 4694 0,'0'0'1580'0,"14"-41"-791"0,-7 21-141 0,-3 7-167 0,0 2-481 0,-2 4 0 16,-2 4 0-16,-2 0 0 0,-4 3 0 15,-9 4 0-15,-10 12 0 16,-4 7 0-16,-2 6 0 0,0 2 0 16,7-2 0-16,3-1 0 0,4 0 0 15,11-7 0-15,8-3 0 16,9-5 0-16,7-4 0 0,7-6 0 15,6-3 0-15,2-6 0 0,2-6 0 16,0-4 0-16,-6-2 0 0,-2-3 0 16,-6 2 0-16,-9 0 0 0,-4 4 0 15,-5 5 0-15,-1 6 0 0,-2 4 0 16,-2 1 0-16,-5 10 0 0,-3 11 0 16,2 4 0-16,-1 5 0 0,1-4 0 15,8-4 0-15,0-4 0 0,6-3 0 16,7-4-29-16,-1-6-887 15,1-5-1361-15,-1-2-480 0</inkml:trace>
  <inkml:trace contextRef="#ctx0" brushRef="#br0" timeOffset="13234.28">31509 3189 6038 0,'0'0'641'16,"0"0"-125"-16,0 0 204 15,0 0-680-15,-14 58 92 0,1-11-27 16,-1 6-105-16,-1 5 0 0,5-3 0 16,2-2 0-16,-1 2 0 0,5-6 0 15,2-3 0-15,2-7 0 0,0-13-77 16,6-9-1103-16,-1-10-157 0,3-7-1928 0</inkml:trace>
  <inkml:trace contextRef="#ctx0" brushRef="#br0" timeOffset="13400.41">31687 3225 6450 0,'0'0'993'16,"0"0"-244"-16,0 0-749 0,21 45 0 15,-21-2 0-15,-3 9 0 16,-7 5 0-16,0-3 0 0,2 0 0 16,-1-2 0-16,5-2 0 0,0-2 0 15,2-5 0-15,-2-4 0 16,-2-6 0-16,-3-6 0 0,3-8-2594 15,-2-7-659-15</inkml:trace>
  <inkml:trace contextRef="#ctx0" brushRef="#br0" timeOffset="13967.3">25357 4471 5310 0,'0'0'868'0,"0"0"-187"0,0 0 543 0,0 0-1115 16,0 0-109-16,0 0 0 0,-47 11 0 15,22 23 0-15,-2 6 0 0,6 4 0 16,7-4 0-16,6 2 0 15,2-3 0-15,6-1 0 0,8-4 0 16,4-4 0-16,11-8 0 0,8-9 0 16,8-7-97-16,9-7-459 0,3-11-693 15,-9 1-151-15,-5-5-781 0</inkml:trace>
  <inkml:trace contextRef="#ctx0" brushRef="#br0" timeOffset="14283.58">25709 4564 6955 0,'0'0'984'0,"0"0"-731"16,-29-41-253-16,19 36 0 15,-3 5 0-15,-1 6 0 0,-1 6 0 16,-1 8 0-16,-1 2 0 0,1 6 0 16,5 2 0-16,3 3 0 0,4 0 0 15,4-1 0-15,6-5 0 0,6-3 0 16,7-6 0-16,4-8 0 15,2-5 0-15,1-5 0 0,-3-7 0 16,-2-6 0-16,-5-5 0 0,-3-5 0 16,-3-4 0-16,-2 0 0 0,-3-5 0 15,-3 1 0-15,-2-1 0 0,0-2 0 16,-2 1 0-16,-7 3 0 0,3 4 0 16,2 10 0-16,0 7 0 0,4 4 0 15,0 5-557-15,2 1-139 16,6 10-533-16,2 8 309 0,-1 9 35 15,-1-4-587-15,-4 1 79 0</inkml:trace>
  <inkml:trace contextRef="#ctx0" brushRef="#br0" timeOffset="14634.18">25781 4709 2505 0,'0'0'2297'0,"-4"52"-1169"15,4-27-315-15,0-11 239 0,0-5-655 16,0-5-397-16,2-4 0 0,4-2 0 16,3-11 0-16,5-15 0 0,3-8 0 15,-1-8 0-15,1 0 0 0,-5 5 0 16,0 0 0-16,1 7 0 15,-3 9 0-15,-2 8 0 0,-1 9 0 16,-1 6 0-16,-2 13 0 0,0 7 0 16,-2 9 0-16,0 2 0 0,-2 1 0 15,0-1 0-15,0-1 0 0,4-1 0 16,3-6 0-16,1-4 0 0,2-8 0 16,-2-4-329-16,-1-7-87 0,1-2 112 15,0-11 256-15,3-5 48 16,-3-4 40-16,0-1-20 0,0 2 116 15,-1-1 232-15,1 1-172 0,-2 1-4 16,2 3-47-16,-4 5-145 0,1 6 0 16,-3 5 0-16,2 1 0 15,0 1 0-15,2 9 0 0,-2 5 0 16,2 5 0-16,-1 4 0 0,-3 4 0 16,0 3-85-16,2 6-803 0,-4 5 103 15,2-9-91-15,-2 5-1525 0</inkml:trace>
  <inkml:trace contextRef="#ctx0" brushRef="#br0" timeOffset="14933.42">26093 5456 5834 0,'0'0'1193'15,"0"0"-605"-15,0 0-224 0,0 0-151 16,0 0-213-16,0 0 0 0,0-47 0 16,2-11 0-16,-2-11 0 15,2-11 0-15,-2 2 0 0,7-5 0 16,5 2 0-16,5 9 0 0,5 8 0 15,1 11 0-15,-2 10 0 0,-1 10 0 16,-1 8 0-16,-3 7 0 0,-1 4 0 16,-3 5 0-16,3 3 0 15,-3 3 0-15,-1 2 0 0,-5 1 0 16,2 6 0-16,0 9 0 0,-1 8 0 16,-3 7 0-16,-4 2 0 0,-15 1 0 15,-3 1 0-15,-7 0 0 16,-4 0 0-16,0-4 0 0,4-6 0 15,6-6 0-15,9-7 0 0,6-8-361 16,4-3-1252-16,2-7-1048 0</inkml:trace>
  <inkml:trace contextRef="#ctx0" brushRef="#br0" timeOffset="15617.45">26656 4636 4842 0,'0'0'804'0,"-3"-48"-228"0,-1 26 353 16,-4 6-529-16,-2 8-116 0,-3 4 73 15,-3 5-357-15,-5 11 0 0,-4 9 0 16,-2 7 0-16,1 7 0 0,1 4 0 16,4 1 0-16,5-2 0 0,7-5 0 15,7-2 0-15,4-4 0 0,9-7 0 16,3-6 0-16,7-6 0 0,4-8 0 16,3-9 0-16,-1-4 0 0,0-6 0 15,-8-1 0-15,-3 2 0 16,-5-1 0-16,-5 3 0 0,-2 4 0 15,-2 5 0-15,0 1 0 0,-2 4 0 16,0 1 0-16,2 3 0 0,0 8 0 16,2 7 0-16,5 3 0 15,3-1 0-15,7-6-113 0,3-6-439 16,3-7-40-16,0-1-925 0,-6-5-252 16,-3-2-1592-16</inkml:trace>
  <inkml:trace contextRef="#ctx0" brushRef="#br0" timeOffset="15818.01">26877 4902 4265 0,'0'0'1001'0,"0"0"251"15,0 0-775-15,0 0-117 0,0 0 376 16,0 0-635-16,0 0-101 0,4-57 0 16,-8 23 0-16,4-4 0 0,0 0 0 15,4-2 0-15,6-2 0 16,3 5 0-16,1 2 0 0,3 9 0 15,1 5 0-15,-1 6 0 0,-3 7 0 16,1 7 0-16,-7 1-389 0,-2 1-747 16,0 6-1846-16</inkml:trace>
  <inkml:trace contextRef="#ctx0" brushRef="#br0" timeOffset="16084.48">27075 4710 3933 0,'0'0'1485'0,"0"0"-637"0,48 8 261 15,-26-14-613-15,1-3-175 0,-6-1-321 16,-5-4 0-16,-4-1 0 0,-3-4 0 16,-5-2 0-16,0-2 0 0,-7 0 0 15,-5 1 0-15,0 6 0 0,-5 7 0 16,0 9 0-16,-3 5 0 0,-3 14 0 16,-2 4 0-16,-2 6 0 0,7 2 0 15,1 2 0-15,9-1 0 16,10 0 0-16,4-2 0 0,10-4 0 15,9-6 0-15,8-7 0 0,4-5-133 16,4-4-219-16,1-4-100 0,-1-6 144 16,-6-4-277-16,-4-2-87 15,-6 2-156-15,-7-3-1209 0</inkml:trace>
  <inkml:trace contextRef="#ctx0" brushRef="#br0" timeOffset="16267.19">27373 4671 1080 0,'0'0'2917'15,"2"-40"-1872"-15,-4 26 403 0,-2 6-803 16,2 5-85-16,-3 3-63 15,-3 1-497-15,-6 13 0 0,-5 6 0 16,-4 8 0-16,3 3 0 0,3-1 0 16,5 1 0-16,6 0 0 0,6-5 0 15,4-1 0-15,4-5 0 0,4-6 0 16,7-4 0-16,4-9 0 0,4-7 0 16,-1-8 0-16,3-5-237 0,-4-7-739 15,-6 7-197-15,-3-5-732 0</inkml:trace>
  <inkml:trace contextRef="#ctx0" brushRef="#br0" timeOffset="16434.15">27526 4218 6703 0,'0'0'860'0,"0"0"-231"0,0 0-629 16,0 0 0-16,-21 42 0 0,13-3 0 15,0 8 0-15,1 8 0 0,5 2 0 16,2 3 0-16,0 4 0 15,0 2 0-15,2-2 0 0,5-5 0 16,5-7 0-16,-2-18-757 0,3-9-5054 0</inkml:trace>
  <inkml:trace contextRef="#ctx0" brushRef="#br0" timeOffset="16800.63">28144 4313 5810 0,'0'0'492'15,"0"0"-187"-15,0 0 27 0,0 0 32 16,0 0-132-16,-6 61 16 0,-5-8 128 16,-1 5-343-16,2 0-33 0,1-7 0 15,3 0 0-15,0-1 0 16,-2-7 0-16,-1-3 0 0,1-5 0 15,-2-6 0-15,-1-8-205 0,3-9-991 16,0-6-2910-16</inkml:trace>
  <inkml:trace contextRef="#ctx0" brushRef="#br0" timeOffset="16950.21">27966 4671 5914 0,'0'0'741'0,"50"-19"335"15,-17 11-712-15,-2 5-276 0,-2 3-88 16,2 1 0-16,0 2-60 0,-31-3-768 16,51 8-145-16,-28-3-535 0</inkml:trace>
  <inkml:trace contextRef="#ctx0" brushRef="#br0" timeOffset="17183.56">28365 4675 5934 0,'0'0'857'0,"-58"19"-337"15,29-2 80-15,0 6-516 0,2 4 4 16,3 2 21-16,3-1-109 0,9-2 0 16,5-2 0-16,7-3 0 15,11-3 0-15,7-4 0 0,7-3 0 16,6-6 0-16,2-5 0 0,4-9 0 16,-37 9 0-16,66-32 0 15,-41 10 0-15,-6-3 0 0,-7-4 0 16,-3 1 0-16,-5-4 0 0,-4 2 0 15,-2-2 0-15,-5 1 0 0,-5 0 0 16,0 1 0-16,-1 7-1041 0,1 1-3309 0</inkml:trace>
  <inkml:trace contextRef="#ctx0" brushRef="#br0" timeOffset="17700.54">29175 4530 5350 0,'0'0'1060'0,"0"0"-375"0,-37-20 391 0,14 15-1055 0,-3 2-21 0,1 3 0 0,0 3 0 0,0 3 0 0,0 7 0 15,3 5 0-15,-1 5 0 16,2 5 0-16,3 4 0 0,1 1 0 15,7 0 0-15,3-1 0 0,7-3 0 16,11-8 0-16,7-4 0 0,9-8 0 16,4-9 0-16,2-3 0 15,0-9 0-15,-4-5 0 0,-4-2 0 16,-4-1 0-16,-5 1 0 0,-1 0 0 16,-1 6 0-16,-5 2 0 0,-5 8 0 15,-2 2 0-15,0 1 0 0,-2 8 0 16,4 5 0-16,-2 8 0 15,4 3 0-15,3 0 0 0,3-5 0 16,7-5 0-16,9-3 0 0,10-5-105 16,-7-3-1143-16,4-3-561 0</inkml:trace>
  <inkml:trace contextRef="#ctx0" brushRef="#br0" timeOffset="19417.48">29903 4556 1948 0,'0'0'777'0,"0"0"179"0,0 0-187 15,0 0-197-15,0 0 228 0,0 0-456 16,0 0-80-16,0 0 137 0,-2 43-221 16,-2-11-56-16,0 1 24 0,-1-2-108 15,3-3 40-15,0-3 136 0,2-2-148 16,0-4-4-16,0-6 12 0,0-5-60 15,2-2-16-15,3-5 8 16,-1-1 12-16,6-2-20 0,9-11 32 16,3-5-20-16,1-6-12 0,-2 4 0 15,-5 1-16-15,-5 5-8 0,-3 4-24 16,-4 6 20-16,-4 2 28 0,2 2 0 16,-2 6-68-16,-2 10 68 0,-2 8-4 15,-2 4 4-15,2-2 0 16,4-7 60-16,4-5-28 0,2-2 16 15,6-6 60-15,1-6-48 0,5 0 56 16,-1-11-75-16,1-3-41 0,-1-4 0 16,0-2 0-16,-1-3 0 15,-1-3 0-15,-3-1 0 0,-2-2 0 16,-6-1 0-16,3-2 0 0,-5 0 0 16,2 4 0-16,0 4 0 0,0 7 0 15,0 8 0-15,0 5 0 0,-2 3-445 16,3 2-439-16,-1 8-1053 15,2-1 428-15,-4 3-1256 0</inkml:trace>
  <inkml:trace contextRef="#ctx0" brushRef="#br0" timeOffset="19734.3">30401 4645 6759 0,'0'0'744'0,"-10"-43"-320"0,2 19-159 0,-1 5-265 0,-3 3 0 15,-3 7 0-15,-1 6 0 0,1 8 0 16,-1 9 0-16,-1 6 0 0,3 5 0 16,4 3 0-16,3 1 0 15,5-2 0-15,4-2 0 0,9-5 0 16,5-5 0-16,3-6 0 0,4-4 0 16,-3-5 0-16,5-5 0 0,-4-7 0 15,1 0 0-15,-3-2 0 16,-2 0 0-16,-5 3 0 0,-4 3 0 15,-2 3 0-15,-1 4 0 0,-5 1 0 16,0 0 0-16,0 11 0 0,2 10 0 16,-2 6 0-16,2 5 0 0,2-1 0 15,0-6 0-15,2-2 0 0,4-7-165 16,1-3-907-16,-3-4-349 0,0-7-3633 0</inkml:trace>
  <inkml:trace contextRef="#ctx0" brushRef="#br0" timeOffset="20001.48">30600 4581 6374 0,'0'0'917'16,"0"0"-16"-16,0 0-901 15,0 0 0-15,0 0 0 0,0 0 0 16,-5 57 0-16,3-20 0 0,0 2 0 16,2-1 0-16,0-3 0 0,2-1 0 15,7-4 0-15,1-6 0 0,4-6 0 16,3-6 0-16,0-10 0 15,-1-2 0-15,1-7 0 0,-1-8 0 16,3-7 0-16,-3-4 0 0,-1-6 0 16,1-2 0-16,3-2 0 0,-3 0 0 15,5 2 0-15,-4 5 0 0,-1 6 0 16,-5 7 0-16,-5 7 0 0,-4 6 0 16,-2 3 0-16,0 3-869 0,0 2-1548 15,0 5 244-15</inkml:trace>
  <inkml:trace contextRef="#ctx0" brushRef="#br0" timeOffset="20251.47">30906 4790 5626 0,'0'0'985'15,"0"0"-321"-15,0 0 253 0,39-18-917 16,-19 0 0-16,-1-5 0 0,-4-1 0 16,-7-5 0-16,-2 3 0 0,-6 3 0 15,0 5 0-15,0 7 0 16,-2 4 0-16,-2 3 0 0,-4 4 0 15,-3 8 0-15,-7 11 0 0,-3 11 0 16,2 8 0-16,5 6 0 0,6-1 0 16,8-4 0-16,4-5 0 0,8-7 0 15,7-5 0-15,6-8 0 0,-1-7 0 16,1-4 0-16,4-5 0 0,-2-11 0 16,-4-5-353-16,-5 1-823 15,-1-5-2330-15</inkml:trace>
  <inkml:trace contextRef="#ctx0" brushRef="#br0" timeOffset="20783.99">31375 4340 6683 0,'0'0'584'0,"0"0"-64"0,0 0-228 0,0 0-179 0,10 51-113 15,-8-10 0-15,4 7 0 0,-2 3 0 16,-1-1 0-16,-1-1 0 0,-2-2 0 16,0-4 0-16,0-3 0 0,2-4 0 15,0-5 0-15,0-3 0 16,2-9-1081-16,-2-6-652 0,0-6-872 0</inkml:trace>
  <inkml:trace contextRef="#ctx0" brushRef="#br0" timeOffset="21284.51">31476 4800 6775 0,'0'0'728'0,"56"-45"-39"0,-19 17-689 15,-6-1 0-15,-6 1 0 16,-4-1 0-16,-5 1 0 0,-8-4 0 15,-1 4 0-15,-7-1 0 0,-3 8 0 16,-7 4 0-16,-4 9 0 0,-5 8 0 16,-4 6 0-16,1 9 0 0,-3 5 0 15,2 4 0-15,2 3 0 0,7 3 0 16,6-3 0-16,8 1 0 0,12-6 0 16,9-3 0-16,8-4 0 0,2-4 0 15,2-5 0-15,0-5 0 16,-2-1 0-16,0-2 0 0,-4-4 0 15,-5-1 0-15,-3 1 0 0,-2 1 0 16,-5 1 0-16,-6 3 0 0,0 1 0 16,-1 6 0-16,-1 6 0 15,2 6 0-15,0 2 0 0,-2 0 0 16,-2-5 0-16,-2-6 0 0,2-4 0 16,-2-4 0-16,0 0 0 0,0-1 0 15,0-6 0-15,-2-5 0 0,2-9 0 16,0-2 0-16,4-7 0 15,7 1 0-15,3 2 0 0,1 0 0 16,1 3 0-16,3 6 0 0,-7 6 0 16,-4 5 0-16,-3 4 0 0,-3 2 0 15,2 2 0-15,2 6 0 0,-4 11 0 16,-2 6 0-16,0 2 0 0,0 0 0 16,-2-3 0-16,2-1 0 0,0-4 0 15,0-4 0-15,6-4 0 16,-2-4 0-16,0-3-565 0,3-4-972 0</inkml:trace>
  <inkml:trace contextRef="#ctx0" brushRef="#br0" timeOffset="21483.91">32175 4205 7691 0,'0'0'488'0,"0"0"-475"0,0 0-13 16,0 0 0-16,0 0 0 0,0 0 0 15,4 75 0-15,-4-23 0 0,-2 5 0 16,2-3 0-16,0 6 0 0,0-4 0 16,0-1 0-16,0-3 0 0,0-4 0 15,-2-4 0-15,-2-7 0 0,-5-8 0 16,-1-5 0-16,-2-13 0 0,1-6-2382 16,1-6-679-16</inkml:trace>
  <inkml:trace contextRef="#ctx0" brushRef="#br0" timeOffset="21619.34">32047 4607 4986 0,'0'0'712'0,"43"-15"-80"16,-14 5 357-16,2-2-629 15,-2-2-228-15,-2-1-92 0,-2-2-40 16,-3-2-44-16,-1-2-628 0,0-2 75 16,-5-2-347-16,-3 7-1569 0,-3-2-172 0</inkml:trace>
  <inkml:trace contextRef="#ctx0" brushRef="#br0" timeOffset="21884.46">32377 4294 3645 0,'0'0'1013'0,"0"0"-297"0,0 0 96 16,-4 44-576-16,-4 0 69 0,0 9 187 16,-3 4-240-16,3-1-36 0,0-2 176 15,4-1-279-15,2-5-113 0,2-7 0 16,0-5 0-16,4-7 0 0,0-10 0 16,0-9 0-16,2-7 0 0,0-7 0 15,11-12 0-15,8-13 0 16,4-6 0-16,2-6 0 0,0 3 0 15,-4 10 0-15,1 3 0 0,-1 8 0 16,-6 11 0-16,-7 10 0 0,-3 13 0 16,-7 10 0-16,-2 7 0 15,-2 4 0-15,-8 0 0 0,-1 0 0 16,3-5 0-16,-2-1 0 0,2-3 0 16,2-4 0-16,0-6-693 0,-1-8-1592 15,1-2-1773-15</inkml:trace>
  <inkml:trace contextRef="#ctx0" brushRef="#br0" timeOffset="22834.11">24843 5996 3789 0,'0'0'1585'0,"0"0"-673"0,37 22-151 0,-27-15 219 16,-4 0-815-16,-4-3-165 0,3 0 0 16,-3 1 0-16,0-1 0 15,-2 0 0-15,-4 2 0 0,-9-1 0 16,-10 3 0-16,-8-3 0 0,0-1 0 15,5-4 0-15,7-4 0 0,9-5 0 16,8-3 0-16,6-5 0 16,14-7 0-16,15-2 0 0,11-6-93 15,-7 7-1123-15,2-2-3162 0</inkml:trace>
  <inkml:trace contextRef="#ctx0" brushRef="#br0" timeOffset="23935.16">25560 5723 4410 0,'0'0'1608'0,"-15"-44"-811"0,3 27 335 16,-7 8-887-16,-3 4-245 0,-5 5 0 15,-8 1 0-15,-2 8 0 0,-1 6 0 16,5 0 0-16,4 4 0 0,4 4 0 16,5 0 0-16,3 1 0 15,7-1 0-15,4 0 0 0,4 0 0 16,4-2 0-16,8 3 0 0,9-4 0 15,5 3 0-15,14-1 0 0,3 1 0 16,9-2 0-16,1 3 0 16,-1-1 0-16,-3 1 0 0,-7 0 0 15,-9-3 0-15,-15 2 0 0,-7-1 0 16,-9 1 0-16,-9-3 0 0,-5 1 0 16,-7-2 0-16,-2-2 0 0,-6-3 0 15,-2-3 0-15,-2-5 0 16,0-3 0-16,4-3 0 0,9-6 0 15,5-6 0-15,7-4 0 0,8-4-681 16,0-4-492-16,6 6-283 0,5-1-2270 0</inkml:trace>
  <inkml:trace contextRef="#ctx0" brushRef="#br0" timeOffset="24100.82">25690 5981 4402 0,'0'0'996'16,"0"0"181"-16,0 0-757 0,6 45-136 15,-6-10 236-15,-4 6-292 16,0 0-63-16,2-4-165 0,0 0 0 16,2-4 0-16,4-1 0 0,2-5 0 15,5-5 0-15,-3-11-373 0,-2-6-1120 16,0-9-1148-16</inkml:trace>
  <inkml:trace contextRef="#ctx0" brushRef="#br0" timeOffset="24250.69">25858 5583 7291 0,'0'0'576'0,"0"0"-251"15,0 0-325-15,0 0 0 0,0 0 0 16,0 0 0-16,0 0 0 0,-9 49-533 16,9-21-367-16,0-9-261 15,0 1-3181-15</inkml:trace>
  <inkml:trace contextRef="#ctx0" brushRef="#br0" timeOffset="24667.81">26064 6088 4946 0,'0'0'612'15,"19"-45"657"-15,-19 23-445 0,-4 8-283 16,-9 4-541-16,-1 7 0 16,-5 5 0-16,-3 14 0 0,-3 9 0 15,2 6 0-15,2 7 0 0,7 2 0 16,6 2 0-16,6-1 0 0,2-3 0 16,6-3 0-16,4-8 0 0,5-6 0 15,5-9 0-15,5-12 0 16,6-13 0-16,2-14 0 0,-2-13-1373 15,-6 7-592-15,-4-10-2173 0</inkml:trace>
  <inkml:trace contextRef="#ctx0" brushRef="#br0" timeOffset="24850.51">26226 5681 6378 0,'0'0'817'15,"-27"57"-157"-15,12-16-323 0,3 1-337 16,-1 7 0-16,3-2 0 0,2 3 0 15,2-4 0-15,-1-1 0 0,5-3 0 16,2-5 0-16,0-3 0 16,7-8 0-16,3-4 0 0,6-6 0 15,3-7 0-15,2-8-553 0,-3-1-720 16,-3-6-387-16</inkml:trace>
  <inkml:trace contextRef="#ctx0" brushRef="#br0" timeOffset="25085.8">26314 6210 6687 0,'0'0'1144'0,"0"0"-783"0,0 0-361 16,0 0 0-16,0 0 0 0,48-46 0 16,-27 21 0-16,-3-3 0 0,-5 5 0 15,-5-2 0-15,-6 2 0 0,-4 1 0 16,-8 3 0-16,-7 4 0 0,-10 6 0 16,-2 8 0-16,-6 8 0 15,0 11 0-15,4 7 0 0,2 3 0 16,10 4 0-16,9-2 0 0,10 2 0 15,12 0 0-15,13-1 0 0,12-4 0 16,9-5 0-16,2-3 0 16,3-4 0-16,-3-5 0 0,-11-4-957 15,-2-5-860-15</inkml:trace>
  <inkml:trace contextRef="#ctx0" brushRef="#br0" timeOffset="25917.63">27030 5689 3737 0,'0'0'1873'0,"0"0"-1049"0,0 0 333 16,0 0-593-16,0 0-527 0,-48-2-37 15,19 34 0-15,0 9 0 0,4 5 0 16,5 5 0-16,7 3 0 0,5 3 0 16,6-1 0-16,2-3 0 15,6-3 0-15,2-3 0 0,5-8 0 16,1-5 0-16,5-8 0 0,6-10 0 15,0-12 0-15,4-7 0 0,2-10 0 16,-5-10 0-16,-1-3 0 16,-6-4 0-16,-5-1 0 0,-8 3 0 15,-6-1 0-15,-6 4 0 0,-10 3 0 16,-9 2 0-16,-6 5 0 0,-2 0 0 16,-2 6 0-16,0 1 0 0,6 2 0 15,4 2 0-15,10 0-541 16,9 3-243-16,4 0-121 0,2 1-944 15,10 1-848-15</inkml:trace>
  <inkml:trace contextRef="#ctx0" brushRef="#br0" timeOffset="26117.97">27123 6252 4662 0,'0'0'1180'0,"0"0"-335"16,0 0 359-16,0 0-903 0,10-35-301 15,2 6 0-15,3-7 0 16,4-2 0-16,-1 1 0 0,1-1 0 16,1 5 0-16,-1 4 0 0,0 8 0 15,-5 8 0-15,1 5 0 0,-3 7 0 16,-4 1-201-16,-2 2-1392 0,-1 3-419 16,-3 1-1666-16</inkml:trace>
  <inkml:trace contextRef="#ctx0" brushRef="#br0" timeOffset="26717.47">27507 5987 5546 0,'0'0'1273'0,"-33"-14"-477"0,12 9-219 15,-1 5-577-15,3 7 0 0,5 4 0 16,-1 3 0-16,3 5 0 0,3 1 0 16,3 1 0-16,2 1 0 15,4-4 0-15,4-1 0 0,5-2 0 16,1-4 0-16,2-5 0 0,3-3 0 15,1-4 0-15,3-8 0 0,2-5 0 16,1-5 0-16,-1-1 0 16,0-3 0-16,-3 2 0 0,1 0 0 15,-3 4 0-15,-1 3 0 0,-5 5 0 16,-4 4 0-16,-1 3 0 0,-1 2-41 16,-2 10 33-16,0 8-4 15,-2 5-12-15,0 4 24 0,0 0 0 16,-2-4 24-16,0 0-24 0,2-3 61 15,0-2-61-15,0-3 0 0,0-4 0 16,0-5 0-16,2-4 0 0,0-1 0 16,2-1 0-16,0 0 0 0,2-4 0 15,7-6 0-15,3-3 0 0,1-5 0 16,-1 4 0-16,-3 1 0 16,-5 5 0-16,0 3 0 0,-4 0 0 15,0 4 0-15,-1 1 0 0,-1 0 0 16,2 4 0-16,-4 3 0 0,2 0 0 15,0 1 0-15,-2 1 0 16,2-2 0-16,0 0 0 0,0-2 0 0,0-1 0 16,2-2 0-16,2-2 0 15,1-4 0-15,3-6 0 0,0-4 0 16,3-4 0-16,-3 1 0 16,0 2 0-16,-3 2 0 0,-3 4 0 0,0 2 0 15,-2 3 0-15,0 2 0 16,0 2 0-16,2 2 0 0,-2 10 0 15,2 12 0-15,-4 7 0 0,0 3 0 16,0-1 0-16,3-5 0 0,1-5 0 16,2-4 0-16,6-6 0 0,1-8-473 15,-3-3-1128-15,0-4-868 0</inkml:trace>
  <inkml:trace contextRef="#ctx0" brushRef="#br0" timeOffset="26950.84">28158 6085 6747 0,'0'0'1000'0,"-12"-42"-572"0,2 22-411 0,-3 5-17 15,1 5 0-15,-3 6 0 0,1 4 0 16,-5 9 0-16,-1 8 0 0,1 5 0 16,0 6 0-16,5 4 0 0,4 1 0 15,5 3 0-15,7-3 0 16,13-1 0-16,4-5 0 0,7-6 0 15,3-6 0-15,4-7 0 0,3-8 0 16,-1-5 0-16,2-11 0 0,0-5 0 16,-6-2 0-16,-8 5-817 0,-7-3-2076 0</inkml:trace>
  <inkml:trace contextRef="#ctx0" brushRef="#br0" timeOffset="27267.51">28348 5663 6510 0,'0'0'1001'15,"0"0"-320"-15,0 0-681 0,0 0 0 16,-2 37 0-16,2-3 0 0,0 9 0 16,0 4 0-16,-4 2 0 15,0 4 0-15,2 0 0 0,-2-1 0 16,0-5 0-16,2-5 0 0,0-5 0 16,2-7 0-16,2-10 0 0,0-8 0 15,2-6 0-15,-2-6 0 16,4-3 0-16,5-9 0 0,1-7 0 15,4-4 0-15,-1 1 0 0,-3 3 0 16,1 6 0-16,-1 3 0 0,-1 6 0 16,-3 4 0-16,2 6 0 0,-2 8 0 15,-1 2 0-15,-1 4 0 0,0 1 0 16,-2-2 0-16,2 0 0 16,3-3 0-16,-3-2 0 0,4-2 0 15,3-5 0-15,-3-4-917 0,4-3-1448 0</inkml:trace>
  <inkml:trace contextRef="#ctx0" brushRef="#br0" timeOffset="27784.01">29281 6125 2193 0,'0'0'2181'0,"0"0"-1653"0,33-32 156 0,-25 22 244 16,-4-2-411-16,0 1 11 0,-4 0 105 15,0-3-633-15,-4 0 0 0,-2 2 0 16,-4 5 0-16,-5 4 0 0,-5 8 0 16,-7 9 0-16,0 10 0 0,-4 5 0 15,2 4 0-15,6 2 0 0,7 0 0 16,7-2 0-16,7-1 0 16,6-4 0-16,7-4 0 0,5-6 0 15,7-8 0-15,4-8 0 0,4-5 0 16,0-13 0-16,-2-8-525 0,-6 3-936 15,-3-7-4625-15</inkml:trace>
  <inkml:trace contextRef="#ctx0" brushRef="#br0" timeOffset="27984.11">29523 5749 6074 0,'0'0'1581'0,"0"0"-1177"15,0 0-271-15,-19 50-133 0,7-8 0 16,-5 8 0-16,1 2 0 15,3-1 0-15,1 1 0 0,1 0 0 16,5-2 0-16,0-2 0 0,6-3 0 16,0-5 0-16,4-6 0 0,9-6 0 15,1-7 0-15,3-8 0 0,1-11 0 16,1-3-1125-16,-5-7-236 16,-1-6-3501-16</inkml:trace>
  <inkml:trace contextRef="#ctx0" brushRef="#br0" timeOffset="28284.65">29711 6156 3797 0,'0'0'1213'0,"0"0"-673"15,33-36 32-15,-27 24 45 0,0 0-265 16,-6 3 88-16,0-2 221 0,-6-1-661 16,-6 4 0-16,-7 1 0 0,-2 3 0 15,-1 4 0-15,-3 5 0 16,0 7 0-16,-2 5 0 0,0 6 0 15,2 3 0-15,9 2 0 0,8 2 0 16,8 1 0-16,8-1 0 0,10-1 0 16,7-3 0-16,10-4 0 0,3-6 0 15,1-6 0-15,4-4 0 0,-3-6 0 16,-3-5 0-16,-6-6 0 16,-13-4 0-16,-7-3 0 0,-7-3 0 0,-4-2-973 15,-6-1 321-15,-3 3-41 16,3 4-884-16,-2 3-87 0</inkml:trace>
  <inkml:trace contextRef="#ctx0" brushRef="#br0" timeOffset="28550.73">29870 6270 4618 0,'0'0'1112'16,"33"12"-271"-16,-16-11 495 0,-3-2-1051 15,3-7-285-15,-5-4 0 16,2-3 0-16,-1-1 0 0,-5-3 0 15,-4 0 0-15,0 0 0 0,-4 0 0 16,-6 1 0-16,-4 2 0 0,-7 4 0 16,-1 8 0-16,-5 6 0 0,-4 11 0 15,0 7 0-15,-4 7 0 0,2 7 0 16,2 4 0-16,9 4 0 16,9-2 0-16,12-2 0 0,15-4 0 15,11-5-529-15,8-7-71 0,7-6 79 16,3-9-595-16,5-6-129 0,-2-6 241 15,-13-2 412-15,-2-5-817 0</inkml:trace>
  <inkml:trace contextRef="#ctx0" brushRef="#br0" timeOffset="28834.23">30287 6203 4998 0,'0'0'1264'0,"-2"-47"5"0,-2 30-608 16,0 10-661-16,-4 2 0 0,-2 1 0 15,-3 3 0-15,-1 1 0 16,1 0 0-16,5 5 0 0,0-1 0 15,4 2 0-15,1 3 0 0,1 1 0 16,2 4 0-16,7-3 0 0,5 1 0 16,3 1 0-16,3 1 0 0,1 1 0 15,1 0 0-15,1 3 0 0,-4-1 0 16,-1 0 0-16,-3 2 0 16,-7-2 0-16,-2 1 0 0,-4 0 0 15,-6 0 0-15,-5 0 0 0,-1-1 0 16,-7-1 0-16,1 0 0 0,-3-4 0 15,-2-2 0-15,5-3 0 0,-1-2 0 16,0-3 0-16,3-2 0 16,1-2 0-16,5-6-1133 0,4 1-892 15,4-5-1309-15</inkml:trace>
  <inkml:trace contextRef="#ctx0" brushRef="#br0" timeOffset="29651.53">31195 6113 6150 0,'0'0'292'0,"0"0"449"15,0 0-237-15,0 0-288 0,0 0-40 16,0 0-152-16,0 0 12 0,37 54 17 16,-33-21-53-16,-2-2 0 0,-2-5 0 15,0-1 0-15,-4-2 0 0,0-4 0 16,0-4 0-16,0-5 0 0,2-6 0 16,0-3 0-16,2-1 0 0,2-10 0 15,10-9 0-15,3-7 0 16,1-5 0-16,3-1 0 0,-3 3 0 15,-1 0 0-15,1 1 0 0,1 6 0 16,-5 4 0-16,3 8 0 16,-7 5 0-16,-2 5 0 0,-2 1 0 15,0 9 0-15,3 8 0 0,-5 5 0 16,-2 5 0-16,0 0 0 0,-4 1 0 16,4-3 0-16,0-2 0 15,8-4 0-15,6-1 0 0,3-6-409 16,6-6-791-16,-7-2-341 0,5-5-3441 0</inkml:trace>
  <inkml:trace contextRef="#ctx0" brushRef="#br0" timeOffset="29917.95">31716 6158 7135 0,'0'0'940'16,"0"0"-823"-16,-42-41-117 0,24 38 0 15,-5 3 0-15,-2 6 0 0,1 6 0 16,1 4 0-16,-2 3 0 0,6 4 0 15,5 3 0-15,6 2 0 16,8 3 0-16,2 0 0 0,10 1 0 16,7-4 0-16,6-5 0 0,1-5 0 15,3-4 0-15,0-6 0 0,-4-5 0 16,-2-3 0-16,-5-8 0 16,-1-6 0-16,-5-3 0 0,-3-4 0 0,-3-4 0 15,-4-1 0-15,0-6 0 16,0-5-129-16,-2-5-535 0,0-7-997 15,0 12-284-15,0-6-1704 0</inkml:trace>
  <inkml:trace contextRef="#ctx0" brushRef="#br0" timeOffset="30101.06">31980 5637 4490 0,'0'0'684'0,"0"0"464"16,0 0-347-16,0 0-205 15,-6 37-123-15,-8-6-473 0,1 9 0 16,-3 7 0-16,1 4 0 0,3 8 0 15,0 3 0-15,-3 5 0 0,1-2 0 16,3-1 0-16,1-2 0 16,4-5 0-16,2-4 0 0,-3-5 0 15,3-5 0-15,-4-11-149 0,2-10-1384 16,-2-10-503-16</inkml:trace>
  <inkml:trace contextRef="#ctx0" brushRef="#br0" timeOffset="30250.99">31759 6143 7211 0,'33'-15'132'0,"5"3"717"16,3 0-849-16,-2 6 0 0,-4 3 0 15,0-2 0-15,-2 1 0 0,-1 0 0 16,-1-1 0-16,-3-1 0 16,-9 1-1357-16,-2-2-1597 0</inkml:trace>
  <inkml:trace contextRef="#ctx0" brushRef="#br0" timeOffset="30868.12">25463 7292 2921 0,'0'0'2013'0,"0"0"-1501"0,0 45 52 15,2-32 13-15,-2 0-437 0,0-3 24 0,0-4 136 16,0-2-68-16,-4 0 48 16,2-3 209-16,0 0-489 0,-5-1 0 15,-1-8 0-15,2-10 0 0,2-4 0 16,2-7 0-16,2-3 0 0,2-1 0 15,6-3 0-15,4 2 0 16,3 2 0-16,6 1 0 0,-1 5 0 0,3 6 0 16,4 4 0-16,0 4 0 15,2 3 0-15,2 1 0 0,-2 3 0 16,0 2 0-16,-5 0 0 16,-5 0-577-16,-7 0-732 0,-3-3-4997 0</inkml:trace>
  <inkml:trace contextRef="#ctx0" brushRef="#br0" timeOffset="31350.93">25771 7228 6803 0,'0'0'1020'0,"0"0"-651"0,0 0-369 15,0 0 0-15,0 0 0 0,37-8 0 16,-12-2 0-16,0-1 0 0,1-4 0 16,1-2 0-16,-2-1 0 0,0-3 0 15,-4 2 0-15,-5 1 0 0,-5 1 0 16,-5-1 0-16,-6 0 0 0,-2 4 0 16,-11 1 0-16,-5 8 0 15,-11 5 0-15,-6 10 0 0,-5 6 0 16,1 9 0-16,2 4 0 0,2 3 0 15,6 2 0-15,6 0 0 0,9 0 0 16,11-4 0-16,8-1 0 16,15-5 0-16,11-7 0 0,13-5 0 15,7-7 0-15,13-5 0 0,7-6-1125 16,-15-2-1472-16,-3-8 708 0</inkml:trace>
  <inkml:trace contextRef="#ctx0" brushRef="#br0" timeOffset="31917.83">26461 7080 5914 0,'0'0'604'0,"0"0"21"0,-37-16 195 0,25 15-591 0,-3 1-229 16,-1 7 0-16,-1 5 0 0,-4 5 0 16,3 5 0-16,-3 7 0 15,3 0 0-15,3 6 0 0,5-1 0 16,6 2 0-16,4-2 0 0,0-2 0 16,6-5 0-16,6-5 0 15,7-7 0-15,6-5 0 0,1-8 0 16,8-4 0-16,-1-9-625 0,-11-1-1720 15,-1-2-624-15</inkml:trace>
  <inkml:trace contextRef="#ctx0" brushRef="#br0" timeOffset="32250.97">26728 7178 6290 0,'0'0'569'16,"0"0"275"-16,0 0-355 0,-21-45-489 0,13 30 0 16,2 4 0-16,0 4 0 15,1 2 0-15,-1 5 0 0,-2 2 0 16,-4 11 0-16,-5 12 0 0,-2 7 0 16,5 5 0-16,6 1 0 15,6-5 0-15,4-2 0 0,6-1 0 16,8-6 0-16,5-7 0 0,6-5 0 15,4-6 0-15,4-6 0 0,-4-7 0 16,-2-6 0-16,-6-5 0 0,-7-2 0 16,-5-1 0-16,-7-3 0 15,-2 0 0-15,-2 2 0 0,-4-3 0 0,-7-1 0 16,3-1 0-16,-2 0-181 16,-1 4-1456-16,3 7-63 0,2 3-221 0</inkml:trace>
  <inkml:trace contextRef="#ctx0" brushRef="#br0" timeOffset="32617.67">26887 7245 4422 0,'0'0'1056'0,"-10"48"-92"0,6-19 413 15,1-7-1004-15,3-1-373 0,0-3 0 16,-2-2 0-16,2-4 0 0,0-5 0 15,-2-3 0-15,2-1 0 0,0-2 0 16,0 0 0-16,0-1 0 0,0-7 0 16,2-10 0-16,7-9 0 0,3-8 0 15,5-4 0-15,1-2 0 16,1-1 0-16,2 1 0 0,1 2 0 16,-1 4 0-16,-2 8 0 0,-5 7 0 15,-6 9 0-15,-2 7 0 0,-3 3 0 16,-1 3 0-16,-2 12 0 15,0 12 0-15,0 7 0 0,0 5 0 0,0 3 0 16,2-7 0-16,0 2 0 16,4 1 0-16,-4-5 0 0,0-1 0 15,0-3 0-15,-2-8 0 0,0-8 0 16,0-5 0-16,0-5-1758 0,0-7-1023 16</inkml:trace>
  <inkml:trace contextRef="#ctx0" brushRef="#br0" timeOffset="32934.18">27179 7109 7507 0,'0'0'685'0,"0"0"-685"0,-11 58 0 16,9-23 0-16,0 2 0 16,2-3 0-16,2-1 0 0,6-1 0 15,1-3 0-15,3-7 0 0,-4-5 0 16,-1-6 0-16,-3-7 0 0,-2-3 0 15,2-2 0-15,0-9 0 0,-2-13 0 16,2-5 0-16,0-8 0 16,0 0 0-16,3 2 0 0,1 2 0 15,2 2 0-15,1 9 0 0,-5 8 0 16,0 6 0-16,-4 6 0 0,2 2 0 16,-2 9 0-16,0 12 0 15,2 5 0-15,-4 5 0 0,0 1 0 16,0-3 0-16,0-3 0 0,5-2 0 15,3-1 0-15,4-4 0 0,1-3-365 16,-1-7-1348-16,-2-2-744 0</inkml:trace>
  <inkml:trace contextRef="#ctx0" brushRef="#br0" timeOffset="33184.29">27495 7405 6959 0,'0'0'1233'0,"0"0"-1233"0,35-49 0 16,-14 25 0-16,3-1 0 0,3-3 0 15,-2-3 0-15,0-2 0 0,-9 0 0 16,-3 1 0-16,-7 3 0 16,-4 10 0-16,-2 9 0 0,-8 6 0 15,-9 8 0-15,-5 10 0 0,-5 8 0 16,-2 10 0-16,2 5 0 0,2 7 0 16,2 2 0-16,9 2 0 15,8-5 0-15,6-3 0 0,10-7 0 16,4-6 0-16,5-8 0 0,4-8 0 15,0-9 0-15,1-5 0 0,1-12-153 16,0-2-855-16,-6 0-161 0,-3-2-1616 0</inkml:trace>
  <inkml:trace contextRef="#ctx0" brushRef="#br0" timeOffset="33434.91">27941 7164 5874 0,'0'0'861'0,"0"0"323"0,0 0-911 0,0 0-273 16,0 0 0-16,-49-14 0 0,26 31 0 16,0 5 0-16,0 0 0 15,1 6 0-15,5 0 0 0,3 2 0 16,3-1 0-16,11-1 0 0,2-5 0 16,13-4 0-16,4-4 0 15,5-6 0-15,1-9 0 0,6-2 0 16,0-9 0-16,0-5 0 0,2-5 0 15,-2 0 0-15,-2-4 0 0,-4-2-289 16,-6 8-1328-16,-5-5-876 0</inkml:trace>
  <inkml:trace contextRef="#ctx0" brushRef="#br0" timeOffset="33650.86">28332 6660 7363 0,'0'0'724'16,"0"0"-619"-16,-21 43-105 0,21-15 0 16,2 12 0-16,2 9 0 0,1 7 0 15,-1 6 0-15,-4 2 0 0,0 1 0 16,-6-3 0-16,-3-4 0 0,-3-5 0 16,-3-7 0-16,-1-7 0 15,-3-4 0-15,3-10 0 0,1-11 0 16,5-7-1085-16,2-8-552 0</inkml:trace>
  <inkml:trace contextRef="#ctx0" brushRef="#br0" timeOffset="33800.99">28216 7099 7351 0,'0'0'841'0,"0"0"-841"0,39-30 0 0,-20 25 0 16,4 2 0-16,0-1 0 0,-3 3 0 15,-1 1 0-15,-1 0 0 16,-3 0 0-16,-1 5 0 0,1 1 0 15,-5-1 0-15,-2 0-2462 0,1-2-2784 16</inkml:trace>
  <inkml:trace contextRef="#ctx0" brushRef="#br0" timeOffset="34135.49">28654 7531 8192 0,'0'0'0'16,"0"0"0"-16,0 0 0 0,0 0 0 16,0 0 0-16,0 0 0 15,0 0 0-15,0 0-2110 0</inkml:trace>
  <inkml:trace contextRef="#ctx0" brushRef="#br0" timeOffset="62401.83">11826 7164 2289 0,'0'0'160'0,"0"0"1889"0,0 0-1393 0,0 0-196 16,0 0 144-16,0 0-324 0,0 0-107 16,0 0 39-16,0 0-140 15,2 32 40-15,-2-13 48 0,-2 2-160 16,2 1 28-16,-4 1-24 0,0 2 0 16,2 0-8-16,-2 0-188 15,-3 1-252-15,3 0-233 0,0-7-1128 16,4 0-147-16</inkml:trace>
  <inkml:trace contextRef="#ctx0" brushRef="#br0" timeOffset="62753.16">11797 7773 2845 0,'0'0'400'16,"0"0"-148"-16,0 0-196 0,0 35-56 15,0-19-156-15,0 5-344 0,-2 1-28 16,-2 2-337-16,-2-2 449 0,2 3 416 15,-3 0 300-15,3-1 444 16,-2-3-31-16,6 1 163 0,0-1-572 16,-4-1-176-16,4 1-60 0,0 0-64 15,0 1-8-15,0-1-28 0,4 0-184 16,0 1-104-16,-2-1-452 16,-2 2 80-16,4-1 123 0,-4 1-295 15,2-2 752-15,3-1 112 0,1 0 1244 16,2 0-499-16,-2-1-77 0,-2 0 613 15,3 2-609-15,-3-1-180 0,-4 2 52 16,2-2-296-16,-2 1-63 0,0-1-57 16,0 0-120-16,0 0-8 0,0-2 8 15,4 0-8-15,0-1-8 0,-2-2-168 16,6 1-33-16,-1-2-47 16,-1 1-608-16,0-4-193 0,-2 0-423 15</inkml:trace>
  <inkml:trace contextRef="#ctx0" brushRef="#br0" timeOffset="62901.72">11776 9115 1908 0,'0'0'1861'16,"-6"50"-1661"-16,6-23 116 0,0-5-280 16,0 0-36-16,0-1-172 0,0 0-168 15,4-3 116-15,-2 0-168 0,-2-5-1025 16,0-1-211-16</inkml:trace>
  <inkml:trace contextRef="#ctx0" brushRef="#br0" timeOffset="63052.17">11791 9454 2569 0,'0'35'1356'16,"0"-2"-99"-16,-6 6-329 0,2-5-303 16,-3 3 307-16,3-3-584 0,-2 0-171 15,2-4-177-15,-2 0 0 16,2-5 0-16,4-9 0 0,-3-5-153 15,3-5-315-15,0-5-1821 0,3-1-1409 0</inkml:trace>
  <inkml:trace contextRef="#ctx0" brushRef="#br0" timeOffset="63651.91">10584 7145 4241 0,'0'0'873'0,"-2"42"-185"0,2-9-240 15,-5-1-160-15,5 2 61 0,0 4-233 16,0 0-28-16,5 1-24 0,-3 4-56 16,-2 2-8-16,0 1 0 15,-7 4-220-15,-3 1-100 0,0 1-849 16,-3-13-296-16,3-1-1112 0</inkml:trace>
  <inkml:trace contextRef="#ctx0" brushRef="#br0" timeOffset="63868.63">10551 8430 2713 0,'-7'37'544'15,"-1"2"-224"-15,2 5-176 0,6-5-144 16,-4 3-68-16,4 2 20 0,0 1 48 15,0 0 240-15,0 1 124 16,0-1-15-16,-6-4 127 0,-1 1-172 16,3-3 8-16,-6-4 112 0,4 1-400 15,2-2-24-15,-3-2-156 16,1 1-176-16,6 1-100 0,0-1-320 16,0-8-13-16,2 1-47 0</inkml:trace>
  <inkml:trace contextRef="#ctx0" brushRef="#br0" timeOffset="64068.68">10431 9678 2257 0,'0'0'1608'0,"4"43"-395"0,0-18-69 16,-4 0 153-16,0 3-689 0,0-1-543 15,0 3-65-15,0-2 0 16,0 0 0-16,2-5 0 0,2-1 0 15,-2-6 0-15,2-4 0 16,0-5 0-16,-1-3 0 0,1-4-725 0,0 0-1064 16,-2-13-1312-16</inkml:trace>
  <inkml:trace contextRef="#ctx0" brushRef="#br0" timeOffset="66936.03">12490 7830 3989 0,'0'0'1021'0,"0"0"-197"0,0 0 393 0,0 0-601 15,0 0-320-15,0 0-67 0,-11 36-229 16,9-2 0-16,-6 11 0 16,6 5 0-16,-2 0 0 0,0 2 0 15,4 0 0-15,-7-2 0 0,1-9 0 16,2-5 0-16,0-8 0 0,4-8 0 15,0-8 0-15,0-7-297 0,0-4-1244 16,4-1-91-16,2-6-773 0</inkml:trace>
  <inkml:trace contextRef="#ctx0" brushRef="#br0" timeOffset="67318.38">12506 7671 5018 0,'0'0'1260'15,"0"0"-563"-15,0 0 67 0,0 0-311 16,0 0-453-16,-23-33 0 0,34 26 0 15,5 0 0-15,17-1 0 0,13 3 0 16,-3 4 0-16,-1 2 0 0,-11 8 0 16,-5 2 0-16,-5 3 0 0,-6 2 0 15,-13 0 0-15,-2 3 0 0,-7 3 0 16,-7-1 0-16,-5 0 0 16,-5-1 0-16,-3 1 0 0,-4-4 0 15,4 0 0-15,6-3 0 0,7-4 0 16,3-4 0-16,5-4 0 0,2-1 0 15,4-1-97-15,0 0-767 16,0-1-61-16,0-1-1592 0,8-1-704 0</inkml:trace>
  <inkml:trace contextRef="#ctx0" brushRef="#br0" timeOffset="67552.02">12851 7875 6242 0,'0'0'893'0,"0"0"-121"0,-6 57-487 16,2-29-285-16,4 2 0 0,0 2 0 16,4 3 0-16,-2-1 0 15,6-1 0-15,-1-2 0 0,3-3 0 16,-4-2 0-16,0-4 0 0,5-6 0 15,-7-6-321-15,-4-6-1960 16,0-7-2389-16</inkml:trace>
  <inkml:trace contextRef="#ctx0" brushRef="#br0" timeOffset="68135.75">12411 8706 4466 0,'0'0'784'0,"0"0"781"0,0 0-697 0,0 0-380 0,0 0-467 15,0 0-21-15,0 0 0 0,0 0 0 16,-41 70 0-16,39-25 0 16,2 4 0-16,6-1 0 0,4 2 0 15,7-1 0-15,-3-4 0 0,7-6 0 16,2-7 0-16,1-11 0 15,3-7 0-15,4-8 0 0,2-8 0 16,-2-10 0-16,-4-10 0 0,-2-8 0 16,-4-4 0-16,-5-4 0 15,-1 0 0-15,-5-2 0 0,-8 0 0 16,2-3 0-16,-4 1 0 0,0 5 0 0,0 6 0 16,-4 12 0-16,2 9-105 15,-2 6-779-15,4 4-57 0,-4 4-2152 0</inkml:trace>
  <inkml:trace contextRef="#ctx0" brushRef="#br0" timeOffset="68418.81">12926 8987 6354 0,'0'0'1221'0,"0"33"-604"0,0 0-617 16,-2 10 0-16,-2 5 0 0,4 2 0 15,-5 2 0-15,-5 1 0 0,8-6 0 16,-2-3 0-16,4-5 0 0,4-8 0 15,2-12 0-15,0-7-933 0</inkml:trace>
  <inkml:trace contextRef="#ctx0" brushRef="#br0" timeOffset="71585.12">9736 7864 2801 0,'0'0'1685'0,"0"0"-661"0,0 0 373 0,0 0-645 0,0 0-232 0,0 0-507 16,0 0-13-16,0 0 0 15,0 0 0-15,-14 62 0 0,14-9 0 16,4 6 0-16,0 0 0 0,-2 3 0 15,-2-1 0-15,0-5 0 16,-2-8 0-16,-6-5 0 0,6-9 0 16,-3-7 0-16,5-12 0 0,0-7 0 15,0-7-1137-15,7-10-2345 0</inkml:trace>
  <inkml:trace contextRef="#ctx0" brushRef="#br0" timeOffset="71886.07">9709 7686 5706 0,'0'0'624'0,"0"0"-327"0,0 0 455 16,54-42-552-16,-23 30-20 0,0 4 80 16,2 2-168-16,4 5-11 15,1 2-81-15,-3 8 0 0,-4 3 0 16,-9 7 0-16,-3 2 0 0,-7 1 0 15,-5-1 0-15,-3 2 0 0,-4-4 0 16,-6-1 0-16,-5-2 0 16,-5 1 0-16,-5-3 0 0,-4 3 0 15,-2-3 0-15,-4-2 0 0,0-2 0 16,9-2 0-16,-3-5 0 16,12-1 0-16,5-2 0 0,8 0-413 15,0-2-595-15,8 0-325 0</inkml:trace>
  <inkml:trace contextRef="#ctx0" brushRef="#br0" timeOffset="72269.2">10042 8019 4966 0,'0'0'732'0,"0"0"401"0,0 0-381 16,37-34-288-16,-12 23-319 15,-4 0-145-15,1 3 0 0,3 3 0 16,-2 2 0-16,-2 3 0 0,-3 0 0 15,-5 2 0-15,-9 1 0 0,-4 5 0 16,0 6 0-16,-10 8 0 0,-5 4 0 16,-6 5 0-16,-1 0 0 0,1-2 0 15,4 1 0-15,3 0 0 0,4-7 0 16,10-4 0-16,10-3 0 0,15-9 0 16,12-6 0-16,4-1 0 15,7-8 0-15,-11-1-1345 0,0-6-2189 0</inkml:trace>
  <inkml:trace contextRef="#ctx0" brushRef="#br0" timeOffset="72952.34">9668 8763 4041 0,'0'0'1585'0,"0"0"-476"0,0 0-489 0,0 0-144 0,-41 16-140 0,34 15-311 0,-3 9-25 15,10 4 0-15,2-1 0 16,13 5 0-16,1 0 0 0,9 0 0 16,2-2 0-16,-2-8 0 0,1-6 0 15,5-9 0-15,3-8 0 0,1-10 0 16,-2-5 0-16,-2-14 0 16,0-10 0-16,0-8 0 0,-11-7 0 15,-3-3 0-15,-5-1 0 0,-3 0 0 16,-3-1 0-16,-6 2 0 0,0 0 0 15,-6 7 0-15,-3 7 0 0,3 10 0 16,0 8-65-16,2 8-955 0,4 2-1325 16,-4 7-581-16</inkml:trace>
  <inkml:trace contextRef="#ctx0" brushRef="#br0" timeOffset="73453.03">10046 9147 6074 0,'0'0'481'0,"0"0"95"0,37-22 124 0,-22 18-476 16,-3-1-87-16,5 4-137 0,-3-1 0 16,1 2 0-16,-3 0 0 0,3 1 0 15,-5 4 0-15,0 3 0 0,1 3 0 16,-11 5 0-16,0 8 0 16,-11 2 0-16,-3 6 0 0,-9 2 0 15,2 0 0-15,-3-3 0 0,3-3 0 16,4-6 0-16,7-6 0 0,10-7 0 15,0-4 0-15,17-4 0 0,18-2 0 16,6-10 0-16,13-4 0 0,4-6 0 16,-15 4-9-16,3-1-2880 0</inkml:trace>
  <inkml:trace contextRef="#ctx0" brushRef="#br0" timeOffset="75853.28">11402 7052 1480 0,'0'0'2529'0,"0"0"-1720"0,0 0-449 0,0 0 68 16,58-53 220-16,-12 11-347 0,7-6-121 15,5-2-52-15,4-2-124 0,9-2 8 16,5 0 12-16,-2 3-12 16,-3 5-24-16,5 2-64 0,-8 5-441 0,-4 5-43 15,-2 7-556-15,-4 4 55 16,-14 8 37-16</inkml:trace>
  <inkml:trace contextRef="#ctx0" brushRef="#br0" timeOffset="77103.16">12688 5476 3841 0,'0'0'729'0,"0"0"143"0,0 0 289 0,0 0-845 0,0 0-176 16,0 62 336-16,-4-12-192 0,0 7-104 15,2-2-28-15,2-2-111 0,0-4-41 16,0 1 0-16,0-4 0 0,0-2 0 16,0-5 0-16,0-5 0 0,0-6 0 15,0-9-385-15,0-7-439 16,0-7-113-16,0-5-1744 0</inkml:trace>
  <inkml:trace contextRef="#ctx0" brushRef="#br0" timeOffset="77519.33">12630 5419 4374 0,'0'0'660'0,"0"0"56"16,-35-17-4-16,35 15 53 0,-2 1-301 15,2-2-156-15,6-1-115 0,11-3-193 16,14-4 0-16,16-1 0 0,11 2 0 15,0 4 0-15,-11 6 0 16,1 4 0-16,-11 8 0 0,-16 5 0 16,-11 3 0-16,-10 5 0 0,-6 2-89 15,-15 3-3-15,-10 2 76 0,-6-4 16 16,0 2 0-16,0-8 4 0,10-5-4 16,8-8-48-16,9-6-224 0,10-3-692 15,-2 0-193-15,12-12-576 0</inkml:trace>
  <inkml:trace contextRef="#ctx0" brushRef="#br0" timeOffset="78102.17">13110 5528 5034 0,'0'0'736'0,"0"0"129"0,0 0-565 0,0 0 20 16,0 0 172-16,47 25-412 0,-28-13 28 15,-3-1 36-15,-3-2-136 16,1 0 16-16,-3-1-4 0,-5-2-8 16,-2-1-12-16,-4-1 0 0,-4 3 24 15,-7 3-8-15,-5 1-7 0,-9-1-9 16,2-4 0-16,-1-1 0 15,7-4 0-15,7-1 0 0,3 0 0 16,3 0 0-16,2 0 0 0,2 0 0 16,0 0 0-16,2-1-69 0,9-1-35 15,3 2 68-15,3 0 36 0,-1 4 0 16,3 1-20-16,-7 1 20 0,5 0-8 16,-3 3-4-16,-3 1 12 0,1 0 0 15,-2 1-12-15,1 0 12 16,-11 0 0-16,0 1 4 0,0 1-4 15,-11 0 92-15,-1 1-60 0,-5-2 32 16,-3-1-16-16,-5-1-40 0,4-4-16 16,1-5-104-16,3-1-288 15,11 0-256-15,2-4-1181 0,4-3-436 0</inkml:trace>
  <inkml:trace contextRef="#ctx0" brushRef="#br0" timeOffset="78435.46">13523 5828 4654 0,'0'0'1512'0,"0"0"-847"0,0 0-17 0,0 0-248 0,0 0-87 15,31 48-313-15,-23-27 0 16,3 0 0-16,-1 2 0 0,-10-1 0 16,0 4 0-16,-10 0 0 0,-9 3 0 15,-10-1 0-15,-4 2 0 16,-2-4 0-16,-2-1 0 0,4-8 0 15,2-7 0-15,6-9 0 0,15-10-1678 16,10-4-346-16,0-12-1466 0</inkml:trace>
  <inkml:trace contextRef="#ctx0" brushRef="#br0" timeOffset="79035.52">13761 5447 1860 0,'0'0'100'0,"0"0"1465"0,0 0-596 0,0 0 151 0,16-36-272 0,-16 25-175 15,0 6 235-15,0 3-759 0,0 2-149 16,0 1 0-16,0 9 0 16,-2 11 0-16,-2 14 0 0,4 9 0 15,4 8 0-15,7-1 0 0,1-5 0 16,9-3 0-16,-1-7 0 15,7-6 0-15,4-10 0 0,6-10 0 16,-1-7 0-16,-10-7 0 0,1-11 0 16,-10-5 0-16,-3-8 0 0,-3-1 0 15,-5-4 0-15,0-1 0 0,-2 0 0 16,2-4 0-16,-6 1 0 0,0 0 0 16,0 4 0-16,-6 8 0 0,2 10 0 15,4 8 0-15,-6 7-561 0,0 13-1120 16,-1-1-112-16,3 2-364 0</inkml:trace>
  <inkml:trace contextRef="#ctx0" brushRef="#br0" timeOffset="79869.34">14242 5667 5922 0,'0'0'789'0,"0"0"-341"0,0 0 540 0,0 0-943 16,0 0-45-16,48-18 0 0,-21 17 0 16,0 1 0-16,0 1 0 0,-7 3 0 15,1 1 0-15,-7 4 0 0,-7 1 0 16,-3 1 0-16,-8 4 0 15,-7 0 0-15,-3 1 0 0,-7 0 0 16,-2 0 0-16,-1-1 0 0,-3-1 0 16,4-3 0-16,2-3 0 0,7-2 0 15,4-3 0-15,3-1 0 0,7-2 0 16,0 0 0-16,4 0 0 0,9 0 0 16,8 0 0-16,5 0 0 0,1 3 0 15,2 4 0-15,-6 1 0 16,2 4 0-16,-9 1 0 0,-1 1 0 15,-9 3 0-15,-6 1 0 0,0 5 0 16,-10-1 0-16,-5 2 0 16,-1-3 0-16,-1-2 0 0,3-2 0 0,-3-4 0 15,3-2 0-15,-3-2 0 16,1-1 0-16,1-3-1954 0,-6-2-1195 0</inkml:trace>
  <inkml:trace contextRef="#ctx0" brushRef="#br0" timeOffset="80619.06">10728 7324 3537 0,'0'0'256'0,"0"0"-32"0,0 0 116 0,0 0 105 16,50-8 335-16,-19 4-408 16,4 2-132-16,-2-1-32 0,-2 3-208 15,0 0 0-15,0 3-200 0,-4-1-232 16,4 2-288-16,-14-2-1209 0,3-2-1184 0</inkml:trace>
  <inkml:trace contextRef="#ctx0" brushRef="#br0" timeOffset="80735.7">11191 7336 4237 0,'0'0'16'0,"42"-5"-16"0,-15 3 80 15,-7 0-68-15,1-1-12 0,2 2-220 16,-7 0-600-16,3-1-176 0</inkml:trace>
  <inkml:trace contextRef="#ctx0" brushRef="#br0" timeOffset="80869.25">11549 7317 2237 0,'0'0'356'0,"0"0"304"0,0 0-352 16,43 0-208-16,-22 0-68 0,4 0-4 15,6 0 40-15,0 0 112 0,2 0-140 16,-2 1-4-16,-4 0 4 0,-11 2-40 16,-1-1-136-16,-15-2-1981 0</inkml:trace>
  <inkml:trace contextRef="#ctx0" brushRef="#br0" timeOffset="108703.45">2414 10837 3061 0,'0'0'1288'0,"0"0"-675"0,0 0 531 15,0 0-603-15,0 0-193 0,0 0 292 16,7 40-256-16,-3-11-211 0,0 7-173 16,-2 4 0-16,0 2 0 0,0 5 0 15,2 2 0-15,-4 3 0 0,0-2 0 16,-4-2 0-16,2-3 0 0,-2-9 0 15,4-2 0-15,0-9 0 16,0-8-105-16,0-8-615 0,0-5-117 16,0-4-1500-16,2-6-1568 0</inkml:trace>
  <inkml:trace contextRef="#ctx0" brushRef="#br0" timeOffset="109253.45">2375 10714 3693 0,'0'0'1789'0,"0"0"-953"0,0 0-115 0,-8-35 167 0,14 23-623 15,9-1-265-15,5 1 0 16,11 0 0-16,4 1 0 0,5 3 0 16,1 3 0-16,0 5 0 0,-3 2 0 15,-5 7 0-15,-7 3 0 0,-5 3 0 16,-8 3 0-16,-5 2 0 0,-8 4 0 15,-2 2 0-15,-9 0 0 0,-3 2 0 16,-7-1 0-16,1-1 0 16,-3-5 0-16,2-2 0 0,-2-2 0 15,3-8 0-15,-1-3 0 0,2-4 0 16,3-2-369-16,-1-3-223 0,1-4-121 16,-1-2-851-16,5 2 143 15,2 1-536-15</inkml:trace>
  <inkml:trace contextRef="#ctx0" brushRef="#br0" timeOffset="109772.61">3024 10832 4862 0,'0'0'784'0,"0"0"405"0,0 0-677 0,0 0-308 16,-2 34 244-16,4-6-255 0,0 4-193 15,-2 2 0-15,0-4 0 0,0 1 0 16,0-3 0-16,0-3 0 0,0-3 0 16,2-8 0-16,2-3 0 15,7-9-709-15,-7-2-1376 0,4-6-616 0</inkml:trace>
  <inkml:trace contextRef="#ctx0" brushRef="#br0" timeOffset="110103.58">3322 10738 5326 0,'0'0'672'16,"0"0"-124"-16,0 0 145 0,0 0-281 15,43-13 12-15,-8 5-307 0,3-2-117 16,-3 3 0-16,-2 0 0 0,-8 2 0 16,-3 3 0-16,-5-1 0 15,-1 2 0-15,-1 0 0 0,-1 0 0 16,-3 0-1105-16,-5-3-764 0</inkml:trace>
  <inkml:trace contextRef="#ctx0" brushRef="#br0" timeOffset="110287.02">3417 10876 5914 0,'0'0'805'0,"35"22"227"16,-8-15-591-16,0-1-441 15,0-2 0-15,4-1 0 0,10-3 0 16,0-2 0-16,9-11 0 0,-11 1-2042 15,-2-10-3224-15</inkml:trace>
  <inkml:trace contextRef="#ctx0" brushRef="#br0" timeOffset="110687.03">4171 10726 5394 0,'0'0'668'0,"-12"53"-220"0,10-17 525 16,2 5-529-16,-4 5-179 0,4 3-265 15,0 2 0-15,0 1 0 0,4-1 0 16,-4-3 0-16,-4-5 0 0,2-6 0 15,-2-6 0-15,4-6 0 16,-7-13-1361-16,5-5-584 0,0-7-1629 0</inkml:trace>
  <inkml:trace contextRef="#ctx0" brushRef="#br0" timeOffset="110986.73">4221 10687 5238 0,'0'0'364'0,"6"-33"528"16,5 17-399-16,1 6-141 0,2 1 148 16,5 5-304-16,-4 1-39 0,7 3-157 15,-1 6 0-15,2 5 0 0,1 5 0 16,-7 4 0-16,-2 2 0 0,-5 1 0 15,-10-2 0-15,0-1 0 0,-4 0 0 16,-9-1 0-16,-1 0 0 16,-9 0 0-16,-2-1 0 0,-6-4 0 15,-4-1-25-15,2-3-319 0,6-2-164 16,2-5-665-16,9-1-315 0,10-2-1158 0</inkml:trace>
  <inkml:trace contextRef="#ctx0" brushRef="#br0" timeOffset="111386.91">4519 10896 6971 0,'0'0'540'0,"0"0"-28"16,37-18-343-16,-16 12-169 0,5 2 0 15,-5 4 0-15,-4 1 0 16,3 5 0-16,-9 2 0 0,-1 3 0 15,-8 2 0-15,-2 4 0 0,-2 2 0 16,-6 0 0-16,-3 4 0 0,-1-1 0 16,2-2 0-16,-1-1 0 0,1-1 0 15,6-4 0-15,2-3 0 16,2-4 0-16,4-2 0 0,15-2 0 16,7-3 0-16,10 0 0 0,5-10 0 15,-10 3 0-15,2-4-1097 0</inkml:trace>
  <inkml:trace contextRef="#ctx0" brushRef="#br0" timeOffset="111786.73">5155 10800 5478 0,'0'0'948'0,"0"0"-179"0,48-3-117 0,-17-2-307 16,0-3-345-16,0 0 0 0,2 1 0 16,-6 0 0-16,-2 1 0 15,-3 1 0-15,-5 4 0 0,-5-2 0 0,-5 2-205 16,-3 1-1864-16,-4 0-212 0</inkml:trace>
  <inkml:trace contextRef="#ctx0" brushRef="#br0" timeOffset="111969.94">5141 11009 5970 0,'0'0'865'0,"41"1"492"15,-10-1-1357-15,-8 0 0 0,6 0 0 16,0 1 0-16,6 0 0 16,0-1 0-16,4 0 0 0,-1 0 0 15,-9-3-1930-15,-3-3-1747 0</inkml:trace>
  <inkml:trace contextRef="#ctx0" brushRef="#br0" timeOffset="112253.47">5693 10772 5430 0,'0'0'568'0,"-8"48"-88"15,6-8 117-15,-1 8-81 0,3 8 85 16,0 5-601-16,0 3 0 16,0-3 0-16,0 1 0 0,0-2 0 15,0-4 0-15,-4-5 0 0,2-7 0 16,2-8 0-16,0-14-633 0,2-10-548 16,2-12-2632-16</inkml:trace>
  <inkml:trace contextRef="#ctx0" brushRef="#br0" timeOffset="112636.76">5796 10731 5714 0,'0'0'836'0,"0"0"-103"15,0 0 176-15,0 0-909 0,0-37 0 16,21 24 0-16,2 2 0 0,8 3 0 16,4 4 0-16,2 4 0 0,0 3 0 15,7 7 0-15,-3 6 0 16,0 5 0-16,-14 4 0 0,-6 3 0 15,-15-1 0-15,-8 0 0 0,-8 1 0 16,-11-3 0-16,-6 1 0 0,-2-2 0 16,-4-3 0-16,-4-4 0 15,0-4 0-15,6-5 0 0,10-4 0 16,4-3 0-16,7-1 0 0,10-1-429 16,0-5-719-16,6 3-385 0,5-7-2717 0</inkml:trace>
  <inkml:trace contextRef="#ctx0" brushRef="#br0" timeOffset="113120.56">6327 10892 5502 0,'0'0'828'0,"0"0"-559"0,36-1 931 16,-20-2-807-16,5 2-393 0,-1 1 0 16,-3 0 0-16,0 0 0 0,3 5 0 15,-5 0 0-15,-5 0 0 0,-4 3 0 16,0 1 0-16,-6 2 0 0,0 3 0 15,-6-1 0-15,-2-1 0 0,-4 1 0 16,-5-1 0-16,-4-1 0 16,1-1 0-16,-1-1 0 0,-2-1 0 15,9-3 0-15,3-2 0 0,5-1 0 0,2-1 0 16,4-1 0-16,4 1 0 16,13 1 0-16,3 2 0 0,11-1 0 15,-2 4 0-15,0 0 0 0,-6 4 0 16,-2 2 0-16,-7 0 0 15,3 1 0-15,-11 1 0 0,0-2 0 16,-6-1 0-16,-2 2 0 0,-4-1 0 16,-9-1 0-16,-1 1 0 15,-5-2 0-15,1-1 0 0,-7 0 0 16,2-1 0-16,-2 0 0 0,-4 2 0 16,8-4 0-16,-4-1-1489 0</inkml:trace>
  <inkml:trace contextRef="#ctx0" brushRef="#br0" timeOffset="114953.73">7777 10471 2849 0,'0'0'904'0,"16"-33"-219"0,-12 19-269 15,2 2 0-15,-6 4-24 0,5 2-188 16,-5 1 24-16,0 3 224 0,-5 0-147 16,5 2-25-16,-10 8 164 15,-11 19-268-15,-5 13 132 0,-12 17-175 16,-3 11-133-16,-2 2 0 0,7 3 0 16,3 3 0-16,9 4 0 0,7-1 0 15,11 0 0-15,6-8 0 0,8-9 0 16,11-10 0-16,8-11 0 0,4-11 0 15,0-7 0-15,6-9 0 0,0-11 0 16,4-3 0-16,3-8-257 16,-9-11-1212-16,-8 1-451 0,0-3-2318 0</inkml:trace>
  <inkml:trace contextRef="#ctx0" brushRef="#br0" timeOffset="115353.62">8097 10751 5866 0,'0'0'1249'16,"0"0"-453"-16,-48-39-515 0,34 32-281 15,-3 2 0-15,-3 5 0 0,-7 2 0 16,6 6 0-16,-6 3 0 0,7 4 0 15,-1 1 0-15,4 2 0 0,7 0 0 16,2-1 0-16,8-3 0 0,4 0 0 16,10-1 0-16,7-4 0 15,8 0 0-15,10-2 0 0,5-1 0 16,-1 3 0-16,-2 1 0 0,-5 1 0 16,-14 4 0-16,-7 0 0 0,-9 3 0 15,-6 1 0-15,-6 0 0 16,-5 1 0-16,-5 0 0 0,-5-2 0 15,1-1 0-15,-5-3 0 0,-2-4 0 16,0-4 0-16,0-4 0 0,6-2 0 16,1-3 0-16,5-2 0 15,5-2-77-15,4 1-871 0,2 3-1317 16,4-4-272-16</inkml:trace>
  <inkml:trace contextRef="#ctx0" brushRef="#br0" timeOffset="116136.93">8318 10777 5938 0,'0'0'685'0,"-31"-28"-81"15,15 15 361-15,5 7-965 0,1 6 0 16,-5 3 0-16,3 10 0 0,-2 5 0 16,-3 8 0-16,7 3 0 0,-5 5 0 15,5 3 0-15,4-1 0 16,4-1 0-16,2-6 0 0,6-7 0 15,4-9 0-15,11-6 0 0,2-7 0 16,1-3 0-16,3-10 0 0,0-3 0 16,-6-5 0-16,-1-2 0 0,-5 3 0 15,-3-1 0-15,-5 6 0 16,-3 5 0-16,0 3 0 0,-4 6 0 16,0 1 0-16,0 0 0 0,0 9 0 15,0 5 0-15,0 3 0 0,0 0 0 16,0 0 0-16,6-5 0 0,-6-1 0 15,4-3 0-15,-2-3 0 0,6-3 0 16,-1 0 0-16,3-2-197 16,0-3-499-16,7-7 232 0,-3-5 115 15,-3-2-151-15,1-2 144 0,3-3 124 16,-5 2-188-16,0 0 216 0,-4 4 204 16,-6 7 40-16,5 4 524 15,-5 3 136-15,0 2 245 0,0 3-445 16,0 10-264-16,0 11 88 0,-5 5-215 15,5 4-109-15,-6-3 0 0,6-4 0 16,0-3 0-16,6-5 0 0,-1-5 0 16,-3-4 0-16,2-6 0 15,-4-2 0-15,4-2 0 0,2-10 0 16,4-10 0-16,1-8 0 0,1-3 0 16,-4-1 0-16,3 1 0 0,1 1 0 15,-2 5 0-15,1 7 0 0,-1 8 0 16,-4 6 0-16,-2 5 0 0,3 3 0 15,1 10 0-15,-6 8 0 0,2 3 0 16,-4 6 0-16,0-3 0 0,-6-2 0 16,-2-2 0-16,1-4 0 15,3-6 0-15,4-5 0 0,0-5 0 16,0-3 0-16,4 0 0 0,7-7 0 16,5-6 0-16,1-5 0 0,2-3 0 15,-3 0 0-15,1 1 0 0,-7 2 0 16,0 4 0-16,1 4 0 15,-11 8 0-15,0 1 0 0,0 1 0 16,4 3 0-16,-4 10 0 0,0 6 0 16,0 7 0-16,0-1 0 15,0-1 0-15,2-4 0 0,2-2 0 16,0-2 0-16,2-2 0 0,-4-3-101 16,2-4-939-16,-4-2-245 0,5-5-2052 0</inkml:trace>
  <inkml:trace contextRef="#ctx0" brushRef="#br0" timeOffset="116353.83">8822 11054 5122 0,'0'0'1537'0,"0"0"-741"0,0 0-260 16,48-43-335-16,-23 26-201 0,2-2 0 15,-5 0 0-15,3-1 0 0,-8-4 0 16,-7 2 0-16,-6-2 0 0,-4 2 0 16,-8 5 0-16,-4 5 0 0,-5 8 0 15,-8 7 0-15,0 9 0 0,-1 8 0 16,-1 5 0-16,0 3 0 15,2 2 0-15,13 1 0 0,3-3 0 16,13-1 0-16,13-3 0 0,12-6 0 16,10-6 0-16,17-8 0 0,8-4 0 15,8-8-85-15,-14-3-2608 16</inkml:trace>
  <inkml:trace contextRef="#ctx0" brushRef="#br0" timeOffset="116753.35">9610 11021 3245 0,'-4'33'2245'0,"2"7"-1369"0,2 11-395 0,0 4 47 0,-4 2 60 16,4 4-359-16,-4-1-229 16,2-3 0-16,2-3 0 0,-5-3 0 15,1-8 0-15,2-5 0 0,2-13 0 16,-4-11 0-16,4-7 0 0,-4-7 0 16,2-13-741-16,-2-1-860 15,4-15-856-15</inkml:trace>
  <inkml:trace contextRef="#ctx0" brushRef="#br0" timeOffset="117053.34">9616 10808 6026 0,'0'0'665'0,"11"-37"-157"0,-1 20 332 16,0 2-687-16,5 2-153 0,7 2 0 15,3 2 0-15,2 2 0 0,4 1 0 16,2 5 0-16,-6 1 0 0,4 9 0 15,-6 5 0-15,-9 4 0 0,-5 6 0 16,-11 2 0-16,-6 2 0 16,-9 4 0-16,-6-2 0 0,-5 3 0 15,-1-2 0-15,0-4 0 0,-2-4 0 16,2-7 0-16,0-5 0 0,0-6 0 16,7-5 0-16,3-5-17 0,7-8-239 15,6-6-232-15,4-3 148 0,4 0 16 16,2 3-229-16,0 4-3 15,2 5-200-15,-6 3-1261 0</inkml:trace>
  <inkml:trace contextRef="#ctx0" brushRef="#br0" timeOffset="117286.95">9995 11025 5286 0,'0'0'576'0,"0"0"-8"0,0 0-155 16,0 0-73-16,0 0 100 16,0 0 48-16,-11-43-407 0,9 13-81 15,-2-1 0-15,4 2 0 0,6 2 0 16,-2 6 0-16,3 5 0 0,-3 5 0 16,6 3 0-16,2 0 0 15,9 1 0-15,4-1 0 0,-4 4 0 0,-9 2-601 16,-2 1-1660-16,1-1-384 0</inkml:trace>
  <inkml:trace contextRef="#ctx0" brushRef="#br0" timeOffset="117537.18">10158 10900 4422 0,'0'0'528'0,"62"5"208"0,-25-11 569 15,-6-3-805-15,-4-2-116 0,-13 0-67 16,-7-3-317-16,-3-1 0 0,-2-3 0 15,-2 0 0-15,-2-3 0 0,-7 3 0 16,-3 1 0-16,-4 4 0 16,-5 9 0-16,-4 4 0 0,-2 13 0 15,2 6 0-15,-1 7 0 0,3 6 0 16,2 6 0-16,7 3 0 0,7 2 0 16,12-2 0-16,7-5 0 0,13-5 0 15,12-12-309-15,6-6-199 0,13-10 68 16,-2-6-941-16,-11-5-376 15,-1-6-692-15</inkml:trace>
  <inkml:trace contextRef="#ctx0" brushRef="#br0" timeOffset="117837.03">10625 10728 2621 0,'0'0'3097'0,"-52"-10"-2172"15,30 10-349-15,-5 1-104 0,2 6-224 16,-2 3-232-16,0 1 4 0,2 0-4 15,9 2 0-15,1 0-16 0,9 0 0 16,6-1-24-16,6-2 8 16,13-1 12-16,8-2-32 0,4-1 36 15,6-1 12-15,4 1 8 0,-3 2-20 16,-1 0 0-16,-10 1-24 0,-3 1 12 16,-7 0-36-16,-7 0 4 15,-3 1 44-15,-7 0 4 0,0 0 20 16,-11 1 36-16,-1 0 172 0,-7-1-191 15,-1 1-41-15,1-5 0 0,-2-2 0 16,1-3 0-16,5-2 0 0,-1-2 0 16,1-3-409-16,5-2-1264 0,4 0-244 15,6-2-1164-15</inkml:trace>
  <inkml:trace contextRef="#ctx0" brushRef="#br0" timeOffset="118170.5">10925 10690 4998 0,'0'0'864'0,"0"0"-192"16,-17-33 517-16,7 29-720 0,0 4-469 15,-7 0 0-15,0 3 0 0,3 5 0 0,-7 3 0 16,5 0 0-16,-1 3 0 16,3 0 0-16,3 2 0 0,5 1 0 15,2-1 0-15,2-1 0 0,4 1 0 16,8-3 0-16,5 2 0 15,6 2 0-15,1-1 0 0,3 1 0 16,-2 1 0-16,2 0 0 0,-5-2 0 16,-3-1 0-16,-7 0 0 0,-4-2 0 15,-1-2 0-15,-5-3 0 16,0-2 0-16,0-2 0 0,-7 3 0 16,-7 0 0-16,-11 0 0 0,-2-2 0 15,-6-1 0-15,-2-3 0 0,2-2 0 16,-2-6 0-16,2-4 0 0,8-5-805 15,4 1-1540-15,9-2-2697 0</inkml:trace>
  <inkml:trace contextRef="#ctx0" brushRef="#br0" timeOffset="118703.86">11038 10721 5114 0,'0'0'752'0,"0"0"-72"0,0 0 445 0,0 0-809 0,0 0-124 16,-31 50-179-16,25-13-13 15,-2 5 0-15,8 0 0 0,10-5 0 16,1-2 0-16,9-3 0 0,1-6 0 16,6-5 0-16,4-11 0 0,-4-4 0 15,4-6 0-15,-11-6 0 16,1-7 0-16,-4-5 0 0,-7-3 0 16,-4-5 0-16,-2-2 0 0,-4-4 0 15,0 1 0-15,0 0 0 0,0 0 0 16,-4 3 0-16,-2 0 0 0,0 6 0 15,2 4-413-15,4 9-175 0,0 3-389 16,6 6-119-16,-2 0-141 16,6 2-2488-16</inkml:trace>
  <inkml:trace contextRef="#ctx0" brushRef="#br0" timeOffset="118887.15">11297 11015 3561 0,'0'0'1173'0,"0"0"-525"16,0 0-48-16,10 35 85 0,-10-35-357 15,0 0-16-15,0-11 573 0,4-9-885 16,-4-6 0-16,2-5 0 0,7 2 0 16,1-1 0-16,2 1 0 0,3 2 0 15,1 4 0-15,1 7 0 16,-1 4 0-16,-5 6 0 0,-3 3 0 16,-2 2-121-16,-2 1-623 0,-2 4-793 15,-2 2-160-15,0 3-1340 0</inkml:trace>
  <inkml:trace contextRef="#ctx0" brushRef="#br0" timeOffset="119120.37">11485 10918 2621 0,'0'0'2629'0,"54"-7"-1609"0,-23-6-347 15,0-4 47-15,-9-2-400 0,-1-1-111 16,-6-3-209-16,-9-2 0 0,-2-1 0 16,-4-3 0-16,-10 4 0 0,-5 3 0 15,-6 7 0-15,1 10 0 0,-7 7 0 16,0 12 0-16,-4 12 0 15,-2 7 0-15,6 6 0 0,8 3 0 16,7 2 0-16,12-1 0 0,12-4 0 16,13-3 0-16,17-8 0 15,5-6 0-15,17-8 0 0,11-7 0 16,3-6-669-16,-10-1-436 0,-6-7-3381 0</inkml:trace>
  <inkml:trace contextRef="#ctx0" brushRef="#br0" timeOffset="119703.36">12432 10750 2849 0,'0'0'2425'0,"0"0"-1617"15,0 0-267-15,0 0 3 0,-33 21-484 0,14 13-4 0,7 8 124 16,1 3-112-16,7-3 20 16,4-5-52-16,0-3-12 0,6-4-24 15,3-6 4-15,1-6 28 0,-4-7-28 16,9-7 144-16,-3-4-36 0,5-9 52 16,3-9-115-16,1-3-49 15,0-6 0-15,-1-2 0 0,5-1 0 0,-6 1 0 16,1 5 0-16,-1 5 0 15,-9 7 0-15,-4 8 0 0,1 4 0 16,-3 9 0-16,-2 10 0 0,6 5-21 16,-6 4 21-16,2-1 0 0,3-2 0 15,1-3 0-15,4-6 21 16,3-6-21-16,1-7 0 0,5-3 0 16,-5-7 0-16,5-7 0 0,-4-7 0 15,1-5 0-15,-5-3 0 0,1-2 0 16,-8 0 0-16,0-3 0 0,-1 0 0 15,-5-2 0-15,0 1 0 0,-7 1 0 16,-1 3 0-16,2 3 0 0,2-1-1666 16,2 7-274-16,2 0-886 0</inkml:trace>
  <inkml:trace contextRef="#ctx0" brushRef="#br0" timeOffset="120070.36">12963 10321 6398 0,'0'0'673'0,"-2"51"-297"0,-2-11 152 0,4 6-311 0,-4 10-217 16,4 4 0-16,0 2 0 16,0 5 0-16,0-2 0 0,0-3 0 15,0 2 0-15,0-4 0 0,-2-6 0 16,-3-9 0-16,1-11 0 0,4-13 0 15,0-10 0-15,0-8 0 0,0-7 0 16,0-13 0-16,9-15 0 16,-3-9 0-16,4-7 0 0,5 1 0 15,-7 7 0-15,0 7 0 0,2 11 0 16,-3 8 0-16,-1 7 0 0,-6 5 0 16,4 2 0-16,0 5 0 15,2 5 0-15,0 7 0 0,5 1 0 0,-1 0 0 16,-4 0 0-16,-2-2 0 15,1-3 0-15,-3 4 0 0,2-3 0 16,0-4 0-16,-4-1-673 0,2-3-460 16,-2-3-399-16</inkml:trace>
  <inkml:trace contextRef="#ctx0" brushRef="#br0" timeOffset="120370.12">13137 10993 5002 0,'0'0'1268'0,"0"0"-967"0,0 0 411 16,0 0-256-16,0 0-92 0,47-6-275 15,-18-7-89-15,-2-6 0 0,0 1 0 16,-7-1 0-16,-3 1 0 16,-3-2 0-16,-7 0 0 0,-7-3 0 15,-4 0 0-15,-3 1 0 0,-5 3 0 16,-3 4 0-16,1 4 0 0,4 3 0 16,-3 6 0-16,-1 2 0 0,1 6 0 15,-5 7 0-15,1 6 0 16,1 5 0-16,-1 2 0 0,3 3 0 15,10 1 0-15,4 2 0 0,4 1 0 16,10-5 0-16,7-2 0 0,-3-5 0 16,11-5 0-16,-2-6 0 0,0-5 0 15,4-5 0-15,0-4 0 16,-8-9 0-16,-2 0-29 0,-5-4-3873 0</inkml:trace>
  <inkml:trace contextRef="#ctx0" brushRef="#br0" timeOffset="121470.71">13471 10933 2489 0,'0'0'964'0,"0"0"585"0,7 49-1205 16,-3-34-60-16,2 1 164 0,2 0-204 16,-6-1-60-16,2-5 157 0,-4-1-129 15,0-3-20-15,0-3 172 16,-4 1-196-16,-2-3 16 0,0-1 41 16,-2-5-225-16,-3-7 0 0,1-11 0 15,4-7 0-15,2-5 0 0,8 0 0 16,2 3 0-16,8 2 0 0,3 6 0 15,-3 1 0-15,3 7 0 0,4 4 0 16,-5 2 0-16,1 2 0 0,3 3-313 16,-1 0-487-16,-7 3-437 0,-5 0-3385 15</inkml:trace>
  <inkml:trace contextRef="#ctx0" brushRef="#br0" timeOffset="121703.83">13724 10951 5662 0,'0'0'1397'0,"43"-21"-533"16,-18 2-595-16,-5-2-269 0,3-3 0 16,-4-2 0-16,-7-1 0 0,3-3 0 15,-9 0 0-15,-2 0 0 16,-4 1 0-16,-10 7 0 0,-1 10 0 16,-5 8 0-16,-5 12 0 0,-6 13 0 15,-4 11 0-15,-6 9 0 0,6 7 0 16,4 4 0-16,9 1 0 0,16-2 0 15,4-4 0-15,18-7 0 0,11-8 0 16,11-9 0-16,9-10 0 0,3-10 0 16,-11-3 0-16,5-7-1009 0</inkml:trace>
  <inkml:trace contextRef="#ctx0" brushRef="#br0" timeOffset="122253.77">14617 10884 4542 0,'0'0'736'0,"0"0"-32"0,0 0 249 0,0 0-709 15,0 0-20-15,0 0 416 0,0 0-491 16,43-19-149-16,-22 6 0 0,-3-1 0 16,1-5 0-16,-5 1 0 0,1-3 0 15,-5 1 0-15,-4 0 0 16,1 1 0-16,-3-1 0 0,-4-1 0 16,-4 2 0-16,-3-1 0 0,-3 3 0 15,-4 8 0-15,1 4 0 0,-5 7 0 16,1 14 0-16,-4 9 0 0,-1 9 0 15,-3 9 0-15,4 7 0 0,9 5 0 16,1 2 0-16,7-1 0 0,8-7 0 16,9-7 0-16,5-11 0 0,9-10 0 15,4-9 0-15,2-11 0 0,5-8 0 16,-1-10-217-16,-6-7-679 16,-4 4-1233-16,-9-3-60 0</inkml:trace>
  <inkml:trace contextRef="#ctx0" brushRef="#br0" timeOffset="122503.82">14931 10736 3737 0,'0'0'1233'16,"0"0"-225"-16,0 0-436 0,0 0-139 15,2 51 47-15,-2-14 92 16,4 4-415-16,-4-1-157 0,0-3 0 16,4-4 0-16,2 0 0 0,-2-3 0 15,-1-6 0-15,3-4 0 0,-6-7 0 16,4-5 0-16,2-6 0 0,-2-2 0 15,2-9 0-15,13-15 0 0,2-10 0 16,6-10 0-16,-1-6 0 0,1 2 0 16,0-5 0-16,0 0 0 0,-2 7 0 15,-9 7 0-15,-5 9 0 0,-7 14 0 16,-2 6 0-16,-2 5 0 16,-2 5-361-16,-2 0-940 0,-2 9-595 15</inkml:trace>
  <inkml:trace contextRef="#ctx0" brushRef="#br0" timeOffset="122903.61">15152 11040 3841 0,'0'0'432'0,"0"0"49"16,0 0 75-16,41-9-144 0,-30-1 196 15,-3 3-315-15,0-2 11 0,-2-2 248 16,5 0-164-16,-1-2-96 0,0 1-259 15,-3 3-33-15,1-1 0 0,-2 1 0 16,0 3 0-16,0-1 0 0,5-3 0 16,-1-1 0-16,0-6 0 0,1 2 0 15,-5-2 0-15,-2-2 0 0,2-2 0 16,-6-3 0-16,0-1 0 16,-6 4 0-16,4 6 0 0,-6 5 0 15,6 5 0-15,-7 4 0 0,-1 1 0 16,-6 11 0-16,-5 4 0 15,4 10 0-15,3 4 0 0,2 2 0 16,1 5 0-16,3 1 0 0,6-1 0 16,2-1 0-16,0-4 0 0,6-6 0 15,4-5 0-15,7-6 0 16,-3-5 0-16,3-5 0 0,4-4 0 16,-1-7-125-16,-3-4-143 0,-1 0-632 15,-1 0-53-15,-1 2-27 0,-7 5-693 16,5 2-324-16</inkml:trace>
  <inkml:trace contextRef="#ctx0" brushRef="#br0" timeOffset="123437.04">15466 11083 3473 0,'0'0'1365'0,"0"0"-477"0,0 0 385 15,0 0-609-15,0 0-260 16,-18-38-279-16,11 11-125 0,3-3 0 16,2-4 0-16,2-3 0 15,6-1 0-15,5 5 0 0,-1 2 0 0,0 10 0 16,1 5 0-16,-1 7 0 15,-4 3 0-15,0 4 0 0,-1 1-545 16,5 1-23-16,2 2-369 0,7 2 49 16,-3 2 104-16,1 0-521 0,-7-1 825 15,-3-1 480-15,-3-1 1232 16,-4 1-383-16,4-1-113 0,-4 3 421 16,0 4-541-16,-8 5-152 0,1 11-11 15,-3 6-453-15,0 2 0 0,8 0 0 16,2-6 0-16,10-3 0 0,6-7 0 15,5-5 0-15,8-7 0 0,2-7 0 16,0-8 0-16,4-6 0 0,-6-5 0 16,-8-2 0-16,-7 1 0 0,-10 0 0 15,-4 1 0-15,0 2 0 0,-8 5 0 16,8 5 0-16,-2 5 0 16,-2 3 0-16,4 6 0 0,-4 12 0 15,-2 14 0-15,2 12 0 0,-3 8 0 16,5 2 0-16,-6 0 0 15,2 1 0-15,-9 2 0 0,-1 0 0 16,-5 1 0-16,0-1 0 0,-5-1 0 16,-1-2 0-16,-8-2 0 15,-5-3 0-15,-5-5 0 0,-3-9 0 16,1-8 0-16,5-8 0 0,5-13 0 16,10-8 0-16,2-15 0 0,9-15 0 15,6-14 0-15,3-12 0 0,12-7 0 16,7-2 0-16,15 1 0 0,14 6 0 15,15 1 0-15,4 2-237 0,-8 13-1736 16,-1-2-888-16</inkml:trace>
  <inkml:trace contextRef="#ctx0" brushRef="#br0" timeOffset="123687.67">16000 10291 2593 0,'0'0'1424'0,"0"0"-519"0,0 0 331 0,0 0-659 15,0 0-45-15,0 45 248 0,-11-1-635 16,-1 12-145-16,4 3 0 16,8 0 0-16,0 4 0 0,8-1 0 15,-2-1 0-15,-2-1 0 0,-2-5 0 16,-2-3 0-16,0-5 0 0,-6-5 0 15,-4-5 0-15,-7-8 0 0,3-9-2522 16,-3-13-527-16</inkml:trace>
  <inkml:trace contextRef="#ctx0" brushRef="#br0" timeOffset="124103.79">15809 10810 5766 0,'0'0'336'0,"33"-39"193"15,-4 14 375-15,4-2-456 0,5 0-239 16,3-3-209-16,-4-2 0 15,0-1 0-15,-6 1 0 0,-6-1-341 16,-4 3-443-16,-9 2-689 0,-1 0 168 16,-5 1 17-16,-2 4-1517 0,0 2 2805 15,-2 5 1572-15,2 7 313 0,-4 5-928 16,0 4-245-16,0 13 208 16,0 15-607-16,0 14 35 0,0 10 136 15,0 7-224-15,0 0 24 0,0 3-23 16,-4 0-261-16,-2-2 0 0,4-3 0 15,-2-5 0-15,0-7 0 0,4-10 0 16,-5-7 0-16,3-11 0 0,-2-10 0 16,4-5 0-16,0-4 0 0,6-12 0 15,9-13 0-15,1-7 0 16,5-7 0-16,4 1 0 0,-2 7 0 16,-5 6 0-16,-5 9 0 0,-3 7 0 15,-4 9 0-15,-2 2 0 0,-4 10 0 16,0 11 0-16,0 4 0 15,-4 4 0-15,-2 1 0 0,6-4 0 16,0-1 0-16,0-6 0 0,6-2 0 16,3-6 0-16,1-4 0 0,-4-5 0 15,0-2-697-15,-2 0-1532 16,-4-9-168-16</inkml:trace>
  <inkml:trace contextRef="#ctx0" brushRef="#br0" timeOffset="124253.71">16403 10830 2649 0,'0'0'2801'0,"0"0"-1288"0,0 0-601 0,0 0-595 0,0 0-317 16,33-12 0-16,-33 27 0 0,0 6 0 16,0 1 0-16,-7 1 0 0,3-4 0 15,-2-2 0-15,6-3 0 0,-2-7 0 16,0-2-317-16,2-4-1156 16,-6-5-4297-16</inkml:trace>
  <inkml:trace contextRef="#ctx0" brushRef="#br0" timeOffset="124387.78">16456 10483 6595 0,'0'0'776'15,"0"0"-676"-15,0 0-32 0,0 0-60 16,31 45-8-16,-24-8 0 16,1 6-392-16,-6 0-172 0,-2 2-925 15,0 3 220-15,0-12 121 0</inkml:trace>
  <inkml:trace contextRef="#ctx0" brushRef="#br0" timeOffset="124904.25">16494 10999 1820 0,'0'0'2265'16,"0"0"-1192"-16,0 0-73 0,0 0 105 16,0 0-593-16,0 0-236 0,31-52-135 15,-21 21-141-15,4 1 0 0,-3 2 0 16,-5 3 0-16,4 7 0 16,-6 6 0-16,-2 6 0 0,-2 5 0 15,0 1 0-15,0 0 0 0,-2 9 0 16,-2 8 0-16,0 4 0 15,4 1 0-15,0-1 0 0,4-3 0 16,7-2 0-16,1-3-77 0,2-5-487 16,7-6 172-16,2-3 372 0,-5-6-16 15,-5-4-8-15,1-3-232 16,-7 0 116-16,1-3 160 0,-6 0 40 16,-2 1 112-16,0 0 108 0,0 5 224 15,0 3-316-15,-6 4-16 0,6 4 24 16,-4 0-160-16,1 8-12 0,-5 7-4 15,6 6-4-15,-6 3 4 0,6 1 0 16,-4-1-20-16,1 1 20 0,1 1-12 16,0 4 24-16,-2 2-12 0,-4 2 36 15,-1 2-24-15,-5 1 81 0,-7 4-93 16,-6 1 0-16,0 2 0 16,-6 0 0-16,0 1 0 0,-2-1 0 15,4-4 0-15,-3-2 0 0,10-7 0 16,-1-8 0-16,2-4-17 15,-2-7 17-15,4-7 17 0,-2-3-17 16,3-4 0-16,1-9 0 0,2-5 0 16,3-3 0-16,14-5 0 15,2 1 0-15,6-1 0 0,11 1 0 16,9 3 0-16,10 1 0 0,5 5 0 16,9-2 0-16,5 0 0 0,5-2 0 15,0-3 0-15,-16 2 0 0,-7-1-4007 0</inkml:trace>
  <inkml:trace contextRef="#ctx0" brushRef="#br0" timeOffset="125370.5">17540 10668 2633 0,'0'0'3954'0,"0"0"-2898"0,-54 11-696 0,33 7-171 16,-6 4-189-16,7 5 0 15,-1 2 0-15,4 1 0 0,7 0 0 16,4 0 0-16,2 1 0 0,4-4 0 16,8-1 0-16,2-6 0 0,3-3 0 15,14-9 0-15,-1-4 0 16,10-6-13-16,1-8-247 0,0-6-628 16,-6 2-153-16,-4-1-551 0</inkml:trace>
  <inkml:trace contextRef="#ctx0" brushRef="#br0" timeOffset="125670.51">17759 10755 6603 0,'0'0'1192'0,"-44"-23"-795"15,24 16-397-15,3 7 0 0,-2 1 0 16,3 10 0-16,3 5 0 16,-1 6 0-16,4 5 0 0,-1 4 0 15,11 2 0-15,-4 0 0 0,8-2 0 16,3-1 0-16,7-5 0 15,3-5 0-15,3-6 0 0,5-5 0 16,-2-7 0-16,2-7 0 0,-3-9 0 16,-5-5 0-16,1-6 0 15,-5-1 0-15,-5-3 0 0,-6 1 0 16,2-1 0-16,-4 0 0 0,-4 1 0 16,-2 1 0-16,2 3 0 0,0 7-545 15,-2 6-119-15,6 5 79 0,0 5-719 16,0 0 327-16,0 1-211 0,6 1-1533 0</inkml:trace>
  <inkml:trace contextRef="#ctx0" brushRef="#br0" timeOffset="126053.9">17852 10801 808 0,'0'0'1677'0,"0"57"-725"0,-11-25 673 15,-3-4-693-15,4 2-235 0,-1-6 275 16,5-4-556-16,2-9-303 16,2-5-113-16,2-4 0 0,2-2 0 15,8-10 0-15,11-12 0 0,0-6 0 16,5-7 0-16,-5-2 0 15,-4 5 0-15,-3 0 0 0,-2 6 0 16,-1 6 0-16,-7 7 0 0,0 7 0 16,-2 3 0-16,-2 3 0 0,0 5 0 15,-2 7 0-15,-2 7 0 16,4 3 0-16,0-1 0 0,6-4 0 16,-2-4 0-16,2-1 0 0,-1-3 0 15,1-5 0-15,4-2 0 0,0-2 0 16,1-7 0-16,-1-4 0 0,5-3 0 15,-3-3 0-15,5 0 0 0,-3 0 0 16,3 0 0-16,-3 5 0 0,-4 3 0 16,-3 4 0-16,-1 3 0 0,-4 2 0 15,0 9 0-15,2 8 0 16,-2 6 0-16,2 2 0 0,2 3 0 16,-1-4 0-16,1 0 0 0,0-3 0 15,2-2 0-15,-2-3 0 0,3-4 0 16,-3-2 0-16,0-4 0 15,-6-2-529-15,4-3-2024 0,-2-1-116 0</inkml:trace>
  <inkml:trace contextRef="#ctx0" brushRef="#br0" timeOffset="126270.5">18269 10906 6110 0,'0'0'1469'0,"19"-47"-856"0,-11 22-613 0,-4 4 0 15,0 0 0-15,-2 0 0 0,-2 1 0 16,-2 1 0-16,-2 5 0 0,-6 6 0 15,0 5 0-15,-3 5 0 0,-5 12 0 16,-5 8 0-16,2 6 0 0,0 8 0 16,5 5 0-16,1 1 0 15,13 3 0-15,4-2 0 0,9-7 0 0,9-8 0 16,11-8 0-16,7-11 0 16,5-9 0-16,-2-8-1205 0,-3-4-368 15,-7-6-3045-15</inkml:trace>
  <inkml:trace contextRef="#ctx0" brushRef="#br0" timeOffset="126553.88">18610 10718 7115 0,'0'0'548'15,"0"0"-19"-15,0 0-529 16,-47-22 0-16,20 22 0 0,2 4 0 16,-2 1 0-16,4 1 0 0,3 1 0 15,3 1 0-15,3 1 0 0,3 1 0 16,7 2 0-16,4-1 0 0,9 3 0 15,7 0 0-15,7 4 0 0,8 2 0 16,6 2 0-16,4 1 0 0,1 5 0 16,1 1 0-16,-1-1 0 0,-11 0 0 15,-5-3 0-15,-11-2 0 0,-15-1 0 16,-6-2 0-16,-13-2 0 16,-10-1 0-16,-10-4 0 0,-5-3 0 15,-7-6 0-15,7-3 0 0,3-3 0 16,10-6 0-16,10-10 0 15,11 2-1297-15,10-12-3562 0</inkml:trace>
  <inkml:trace contextRef="#ctx0" brushRef="#br0" timeOffset="126972.7">19582 10246 6198 0,'0'0'304'0,"0"0"277"0,0 0 319 0,0 0-691 0,0 0-209 0,-21 71 0 15,5-14 0-15,-5 12 0 0,9 3 0 16,3-3 0-16,3 1 0 0,6-5 0 15,0-1 0-15,-4-6 0 0,4-3 0 16,0-9 0-16,-4-5 0 0,-2-6 0 16,-1-9 0-16,-3-7 0 0,4-9-1613 15,-9-8-793-15</inkml:trace>
  <inkml:trace contextRef="#ctx0" brushRef="#br0" timeOffset="127121.72">19350 10752 6162 0,'0'0'1009'0,"0"0"-417"16,46-20-163-16,-17 14-429 0,2 1 0 16,-4 2 0-16,4 2 0 0,0-2 0 15,4 1 0-15,0 0 0 16,0-2 0-16,-8 1-1025 0,2-2-2913 0</inkml:trace>
  <inkml:trace contextRef="#ctx0" brushRef="#br0" timeOffset="127371.59">19877 10711 6951 0,'0'0'744'0,"-35"-21"-247"0,13 10-497 16,-1 5 0-16,-4 5 0 0,-2 5 0 15,2 12 0-15,0 7 0 0,5 9 0 16,7 3 0-16,5 3 0 16,8-2 0-16,4-1 0 0,14-5 0 15,11-5 0-15,6-7 0 0,4-7 0 16,5-8 0-16,-3-6 0 15,4-10 0-15,-7-6 0 0,-5-4 0 16,-15 0 0-16,-6-3 0 0,-3 1 0 16,-7-2 0-16,-9 2 0 0,-5 3 0 15,-5 6 0-15,-3 4 0 16,5 6-821-16,3 4-144 0,3 2-775 16,9 0 399-16,4 1-40 0</inkml:trace>
  <inkml:trace contextRef="#ctx0" brushRef="#br0" timeOffset="127820.71">20223 10756 2933 0,'0'0'1312'0,"0"0"277"16,0 0-856-16,0 0-221 0,0 0 601 15,0 0-1113-15,0 0 0 0,0 0 0 16,0 0 0-16,-25-45 0 16,6 32 0-16,1 2 0 0,-3 7 0 15,-2 6 0-15,-4 9 0 0,-2 5 0 16,5 8 0-16,1 1 0 15,6 0 0-15,11 1 0 0,4-1 0 16,6-3 0-16,11-3 0 0,3-4 0 16,5-4 0-16,8-5 0 0,2-6 0 15,2-2 0-15,-8-6 0 16,4-2 0-16,-8-1 0 0,-5 1 0 16,-5 1 0-16,-3 4 0 0,-4 3 0 15,5 3 0-15,1 14 0 0,1 10 0 16,3 9 0-16,-6 5 0 0,1 1 0 15,-3 0 0-15,-2 2 0 0,-2-2 0 16,-4-1 0-16,-8-1 0 0,-2-2 0 16,-11-2 0-16,-2-2 0 15,-8-2 0-15,-4-2 0 0,-2-4 0 16,0-3 0-16,-5-5 0 0,9-6 0 16,2-7 0-16,4-4 0 0,7-11 0 15,5-9 0-15,7-5 0 0,4-4 0 16,4-5 0-16,12-2 0 15,9-3 0-15,16-4 0 0,2-4 0 16,7-1-377-16,-1 2-1308 0,-9 12-248 16,-7 3-1620-16</inkml:trace>
  <inkml:trace contextRef="#ctx0" brushRef="#br0" timeOffset="128220.8">20301 10968 7935 0,'0'0'257'0,"0"0"-257"16,0 0 0-16,0 0 0 0,44-32 0 0,-13 9 0 0,0 0 0 15,-2-1 0-15,-11 1 0 0,-1-1 0 16,-7-3 0-16,-6-3 0 0,0-2 0 16,-4 1 0-16,-4 4 0 0,-2 6 0 15,0 8 0-15,-3 7 0 16,-1 4 0-16,-4 7 0 0,-9 9 0 16,2 11 0-16,1 8 0 0,-1 11 0 15,4 6 0-15,7 4 0 0,10 1 0 16,0-4 0-16,10-9 0 0,11-9 0 15,0-10 0-15,4-10 0 0,3-10 0 16,3-8-505-16,3-12-35 0,1-8-113 16,2-5-163-16,-12 5-168 0,-3-2-1409 15</inkml:trace>
  <inkml:trace contextRef="#ctx0" brushRef="#br0" timeOffset="128420.81">20727 10264 6182 0,'0'0'821'16,"0"0"-117"-16,0 0-219 0,0 0-485 16,-10 39 0-16,6 0 0 0,-5 11 0 15,1 7 0-15,6 2 0 0,2 5 0 16,2 0 0-16,6-2 0 16,-2-6 0-16,1-5 0 0,-3-5 0 15,-2-5 0-15,-2-8 0 0,0-5 0 16,-6-10 0-16,-1-6 0 0,-3-12-637 15,2-1-884-15,0-9-504 0</inkml:trace>
  <inkml:trace contextRef="#ctx0" brushRef="#br0" timeOffset="128554.33">20591 10796 5150 0,'0'0'984'16,"14"-43"65"-16,7 22-469 0,1 4-268 16,7-2-195-16,0-2-117 0,6 1 0 15,-1-3 0-15,-3-1 0 0,-5-2 0 16,-1 1 0-16,-6 0 0 15,-7 1-1037-15,-3 5-1152 0,-5 0 256 0</inkml:trace>
  <inkml:trace contextRef="#ctx0" brushRef="#br0" timeOffset="129153.76">20942 10405 1424 0,'0'0'3262'16,"4"64"-2002"-16,-4-16-127 16,0 3-553-16,-2 3-96 0,-4-1-435 15,-2-2-49-15,-1-4 0 0,3-5 0 16,0-3 0-16,2-8 0 0,0-6 0 15,0-6 0-15,1-8 0 0,3-4 0 16,0-5 0-16,0-2 0 0,3-6 0 16,5-8 0-16,4-7 0 0,7-4 0 15,-1 0 0-15,-3 4 0 0,-1 6 0 16,-7 7 0-16,1 2 0 16,-6 6 0-16,0 0 0 0,2 1 0 15,0 7 0-15,2 2 0 0,1 3 0 16,-3 0 0-16,4-4 0 15,-2 0 0-15,-2-6 0 0,5 2 0 16,1-1 0-16,6-1 0 0,5-3 0 16,-2 0 0-16,-1-4 0 0,-5-1 0 15,-3-1 0-15,-4 0 0 16,1-2 0-16,3-5 0 0,-2-3 0 16,0-3 0-16,-3-1 0 0,-5 1 0 15,0 0 0-15,0 2 0 0,-5 4 0 16,1 5 0-16,2 4 0 0,-4 2 0 15,0 2 0-15,-7 4 0 0,-3 8 0 16,-1 5 0-16,1 5 0 0,1 2 0 16,11 0 0-16,2 1 0 0,2 0 0 15,4-2 0-15,5-2 0 0,3-3 0 16,2-5 0-16,1-4 0 16,3-3 0-16,-5-5 0 0,3-1 0 15,-5 0 0-15,-1-1 0 0,0-2 0 16,-5 1 0-16,-1 0 0 15,-2 2 0-15,-2 0 0 0,6 0 0 16,0 0 0-16,0 0 0 0,3 1 0 16,5-1 0-16,-4-4 0 0,1-6 0 15,-1-2 0-15,-4-5 0 16,0-5 0-16,-1-2 0 0,1-2 0 16,-2 3 0-16,2-1 0 0,2 4 0 15,3-3 0-15,-5 9-673 0,4-2-3341 0</inkml:trace>
  <inkml:trace contextRef="#ctx0" brushRef="#br0" timeOffset="129638.01">21645 10182 4374 0,'0'0'384'0,"0"0"468"0,0 0 345 0,0 0-605 0,0 0-132 15,0 0-127-15,33 15-333 0,2 16 0 16,11 14 0-16,-1 12 0 0,0 6 0 15,-9 12 0-15,-7 2 0 16,-9-1 0-16,-14-4 0 0,-1-7 0 16,-10-4 0-16,-11-7 0 0,-11-3 0 15,-12-4 0-15,-9-4 0 16,-6-4 0-16,-6-7 0 0,3-6 0 16,-1-4 0-16,6-7 0 0,7-5 0 15,14-4 0-15,10-6-849 0</inkml:trace>
  <inkml:trace contextRef="#ctx0" brushRef="#br0" timeOffset="142454.43">2416 12311 2084 0,'0'0'1645'0,"0"0"-488"16,25-45-589-16,-16 31 28 0,-5 2 173 15,2-1-381-15,-6 1 40 0,0 0 129 16,-4-1-557-16,-2 2 0 0,-9 0 0 15,3 1 0-15,-7 3 0 0,-4 0 0 16,1 2 0-16,-3 2 0 0,-10 3 0 16,2 1 0-16,-1 8 0 15,-1 3 0-15,-2 8 0 0,6 5 0 16,-6 2 0-16,6 3 0 0,4-2 0 16,0 2 0-16,9-3 0 0,7 3 0 15,9-4 0-15,6 5 0 16,15-1 0-16,10 0 0 0,8 1 0 15,17 0 0-15,4 0 0 0,4 1 0 16,2 1 0-16,-10 0 0 16,-9 3 0-16,-8-1 0 0,-12 3 0 15,-2 0 0-15,-9-1 0 0,-8-1 0 16,-4-1 0-16,-4-2 0 0,-12-3 0 16,-3-1 0-16,-7-5 0 0,-5 0 0 15,-6-8 0-15,-7-5 0 0,-5-4 0 16,-1-5 0-16,-2-3 0 0,3-8 0 15,4-5 0-15,5-4 0 0,9 0 0 16,9 5 0-16,9 5-577 16,11 1-892-16,0 4-107 0,0-2-769 0</inkml:trace>
  <inkml:trace contextRef="#ctx0" brushRef="#br0" timeOffset="144638.68">2683 13026 1928 0,'0'0'3074'0,"0"0"-2190"0,0 0-264 0,0 0 261 16,0 0-477-16,0 0-116 16,39-36-175-16,-12 29-113 0,-4 1 0 15,2 3 0-15,-2 0 0 0,-3 3 0 16,-1 0 0-16,-11 0 0 16,-4 1 0-16,0 4 0 0,-4 7 0 15,0 6 0-15,-8 7 0 0,-6 4 0 16,-9 6 0-16,-4 1 0 0,-2 2 0 15,-4 2 0-15,4-3 0 0,0-2 0 16,6-3 0-16,11-6 0 16,8-5 0-16,4-4 0 0,6-4 0 0,9-2 0 15,5-4 0-15,7-3 0 16,6-4 0-16,6-2 0 0,5-9 0 16,3-2 0-16,-16 0-985 0,0-6-4494 0</inkml:trace>
  <inkml:trace contextRef="#ctx0" brushRef="#br0" timeOffset="145621.64">3080 12629 1172 0,'0'0'796'0,"0"0"1365"0,0 0-1540 0,0 0-173 0,0 0 444 16,0 0-480-16,0 0-11 0,0 0 435 15,0 0-468-15,-4-22-283 0,2 22-85 16,-2 7 0-16,-3 11 0 16,-1 12 0-16,2 9 0 0,0 7 0 15,6 1 0-15,0-1 0 0,4 1 0 16,8-4 0-16,9-4 0 16,2-7 0-16,6-11 0 0,8-6 0 15,0-11 0-15,4-6 0 0,1-11 0 16,-5-9 0-16,-6-7 0 0,-6-7 0 15,-7-5 0-15,-3-3 0 0,-7 0 0 16,-4 1 0-16,-4 2 0 16,0-1 0-16,-6 3 0 0,-4 4 0 15,-5 4 0-15,3 7 0 0,2 8 0 16,1 7 0-16,7 7 0 0,-4 2 0 16,2 0-613-16,4 5-1676 0</inkml:trace>
  <inkml:trace contextRef="#ctx0" brushRef="#br0" timeOffset="146921.85">3551 13022 1740 0,'0'0'1705'0,"0"0"-1053"0,0 0-203 0,0 0 263 15,0 0-356-15,0 0-36 0,0 0 192 16,0 0-203-16,0 0-37 16,-8-14 188-16,12 6-196 0,7-2-28 15,5-1-31-15,1 1-205 0,7 2 0 16,-5 4 0-16,2 1 0 16,-1 3 0-16,-3 0 0 0,-3 4 0 15,-3 3 0-15,-5 4 0 0,-4 3 0 16,-2 4 0-16,-4 4 0 0,-7 2 0 15,-3 4 0-15,-3 2 0 0,1 3 0 16,-5 2 0-16,1-1 0 16,3-1 0-16,7-1 0 0,-1-4 0 15,7-3 0-15,4-4 0 0,4-3 0 16,7-4 0-16,3-3 0 0,5-7 0 16,6-2 0-16,6-2 0 0,2-4 0 15,2-3 0-15,2 0 0 0,-6-3 0 16,6-2 0-16,-14 3 0 0,2-4-3090 0</inkml:trace>
  <inkml:trace contextRef="#ctx0" brushRef="#br0" timeOffset="147488.54">4200 12608 1460 0,'0'0'3170'0,"0"0"-2026"0,0 0 13 0,0 0-661 0,0 0-68 0,0 0-91 15,46 29-337-15,-13-27 0 0,8-2 0 16,1-2 0-16,5-5 0 16,1 0 0-16,-7 0 0 0,0 1 0 15,-12 1 0-15,-8 3 0 0,-13 0 0 16,-6 2-389-16,-2 0-1036 0,-4 3-379 0</inkml:trace>
  <inkml:trace contextRef="#ctx0" brushRef="#br0" timeOffset="147688.79">4167 12845 4690 0,'0'0'1372'0,"0"0"9"16,0 0-632-16,58 28-749 0,-27-28 0 15,2 0 0-15,4-4 0 0,3-3 0 16,-1 0 0-16,-4-1 0 0,-2 0 0 15,-2-1 0-15,-4 1 0 0,-2-5 0 16,-9 2-1758-16,-5-2-1795 0</inkml:trace>
  <inkml:trace contextRef="#ctx0" brushRef="#br0" timeOffset="148537.22">5513 12277 4221 0,'0'0'625'0,"14"-35"679"0,-14 19-463 0,-4 2-221 16,-2 2-39-16,-8 2-581 0,-3 0 0 15,-4 6 0-15,-5 2 0 16,-10 4 0-16,-1 6 0 0,0 4 0 15,0 6 0-15,0 4 0 0,6 3 0 16,-7 5 0-16,9 1 0 0,1-3 0 16,3 0 0-16,4-1 0 15,5-2 0-15,9-2 0 0,7 0 0 16,11-2 0-16,16-1 0 0,14-1 0 16,6 0 0-16,15-2 0 0,9-2 0 15,1 2 0-15,-4-2 0 0,-8 5 0 16,-14 5 0-16,-19 0 0 0,-13 5 0 15,-8-2 0-15,-6 1 0 0,-14-1 0 16,-3-1 0-16,-10-1 0 16,-8-2 0-16,-4-2 0 0,0-5 0 15,-1-1 0-15,3-9 0 0,6-3 0 16,6-4 0-16,3-7 0 16,7-3 0-16,1-5 0 0,3 1 0 15,5 4-281-15,2 1-1023 0,4 6 339 16,0 1-47-16,0 2-1049 0</inkml:trace>
  <inkml:trace contextRef="#ctx0" brushRef="#br0" timeOffset="148854.44">5792 12847 6919 0,'0'0'1252'0,"0"0"-1231"0,0 0-21 0,0 0 0 0,4 53 0 16,2-21 0-16,1 6 0 0,3 0 0 15,-2 4 0-15,5 2 0 0,-5 1 0 16,0-1 0-16,0-1 0 0,-3-5 0 16,1-4 0-16,-4-5 0 15,0-10 0-15,-2-7 0 0,0-8-213 16,0-10-2484-16</inkml:trace>
  <inkml:trace contextRef="#ctx0" brushRef="#br0" timeOffset="149505.24">6148 12585 2449 0,'0'0'1628'0,"0"0"-847"0,-9-36 623 0,9 30-659 15,-2 4-73-15,2 2-159 0,0 0-513 16,-4 12 0-16,0 13 0 16,-2 9 0-16,0 9 0 0,1 1 0 15,5-3 0-15,5 2 0 0,5-3 0 16,6-2 0-16,1-6 0 0,4-5 0 16,3-3 0-16,8-10 0 0,-6-4 0 15,5-10 0-15,-4-4 0 0,0-9 0 16,-6-6 0-16,-7-6 0 0,-1-7 0 15,-3 0 0-15,0-3 0 0,1-1 0 16,-7 1 0-16,2-2 0 16,-4 1 0-16,0 1 0 0,-2 4 0 15,-2 9 0-15,0 11 0 0,-2 7 0 16,0 4-237-16,2 7-1055 0,-2 3-105 16,-3 5-2041-16</inkml:trace>
  <inkml:trace contextRef="#ctx0" brushRef="#br0" timeOffset="150088.96">6625 12900 4297 0,'0'0'1317'0,"0"0"-469"0,0 0-11 16,0 0 56-16,0 0-893 0,0 0 0 16,0 0 0-16,27 44 0 15,-21-1 0-15,5 4 0 0,-1 3 0 16,-6-1 0-16,4-1 0 0,-4-3 0 15,3-5 0-15,1-5 0 0,-2-7 0 16,-2-9 0-16,2-9 0 0,5-9 0 16,-7-2 0-16,4-16-3774 0</inkml:trace>
  <inkml:trace contextRef="#ctx0" brushRef="#br0" timeOffset="150571.31">7080 12693 4966 0,'0'0'776'0,"0"0"53"0,0 0 439 0,0 0-915 0,0 0-353 16,0 0 0-16,0 0 0 0,0 0 0 16,39-3 0-16,-2 10 0 15,7-3 0-15,3-4 0 0,-1-2 0 16,1-4 0-16,-5 0 0 0,-5 1 0 15,-6-1 0-15,-12 1 0 0,-5 2 0 16,-4 0 0-16,-10 2-265 0,4-1-1172 16,-4-4-559-16</inkml:trace>
  <inkml:trace contextRef="#ctx0" brushRef="#br0" timeOffset="150888.16">7272 12499 5630 0,'0'0'284'0,"0"0"813"0,0 0-269 16,-37 8-475-16,29 14-353 16,1 10 0-16,3 5 0 0,4 4 0 15,4 3 0-15,7-1 0 0,-1 0 0 16,5-2 0-16,-3-3 0 0,2-5 0 16,-1-2 0-16,1-9 0 0,-3-7-1485 15,1-10-1265-15</inkml:trace>
  <inkml:trace contextRef="#ctx0" brushRef="#br0" timeOffset="151871.26">8264 12364 3389 0,'0'0'2253'0,"0"0"-1705"0,-31-42 505 15,21 25-385-15,0 5-387 0,-7-1-281 16,-8 4 0-16,-2 0 0 0,-8 8 0 16,-2 1 0-16,0 10 0 0,4 4 0 15,-2 5 0-15,8 2 0 0,0 4 0 16,6 1 0-16,5 3 0 0,7-2 0 15,3 0 0-15,6-1 0 0,11-1 0 16,5 0 0-16,9-2 0 16,6-1 0-16,6 3 0 0,7-1 0 15,1 2 0-15,-6-1 0 0,-4-1 0 16,-4 1 0-16,-8 3 0 0,-8-2 0 16,-5 2 0-16,-10 1 0 15,-4-3 0-15,-6 2 0 0,-7-4 0 16,-4-3 0-16,-6-2 0 0,-4-2 0 15,-6-3 0-15,-4-7 0 16,-3-2 0-16,7-5 0 0,2 0 0 16,4-6 0-16,8-2-221 0,5 0-463 15,5 3 60-15,7 2-21 0,6 1-179 16,0-1 364-16,6 1-149 0,5-1-707 16,5 0-221-16</inkml:trace>
  <inkml:trace contextRef="#ctx0" brushRef="#br0" timeOffset="152404.95">8380 12915 5794 0,'0'0'1389'0,"0"0"-485"0,0 0-799 0,0 0-105 15,0 0 0-15,0 0 0 0,0 0 0 16,44-21 0-16,-13 17 0 0,0 2 0 16,0 2 0-16,-5 4 0 0,1 2 0 15,-6 3 0-15,-9 0 0 0,-8 1 0 16,-4 4 0-16,-6 0 0 0,-4 1 0 15,-7 2 0-15,-1-2 0 0,1 2 0 16,-3 0 0-16,3-1 0 16,-4-1 0-16,5 2 0 0,-5-4 0 15,11-1 0-15,-7-2 0 0,13 0 0 16,-2-6 0-16,6 0 0 16,0-4 0-16,0 1 0 0,6 1 0 15,9 0 0-15,5 0 0 0,3-1 0 16,8 3 0-16,6 1 0 0,-2 1 0 15,3 4 0-15,-1 3 0 0,-10-1 0 16,-7 1 0-16,-5 2 0 16,-9 0 0-16,-6 0 0 0,-10 3 0 15,-11 1 0-15,-6 0 0 0,-8 1 0 16,-4-2 0-16,-3-2 0 0,1-3 0 16,-2-1 0-16,8-5 0 0,-3-1 0 15,7-6 0-15,-2-2 0 0,13-3-1954 16,5-8-1371-16</inkml:trace>
  <inkml:trace contextRef="#ctx0" brushRef="#br0" timeOffset="153021.29">8833 12541 4037 0,'0'0'669'0,"0"0"151"0,0 0 537 0,0 0-773 15,0 0-80-15,0 0-283 16,0 0-221-16,-31 46 0 0,31-3 0 16,0 7 0-16,10 3 0 0,5-3 0 15,7-2 0-15,-1-2 0 0,4-9 0 16,8-8 0-16,2-8 0 0,2-10 0 15,0-4 0-15,5-7 0 0,-9-7 0 16,-2-6 0-16,-6-6 0 16,-9-5 0-16,-5-3 0 0,-1-2 0 15,-8-1 0-15,-2-1 0 0,0 0 0 16,0-5 0-16,-2 3 0 0,-2 1 0 16,0 6 0-16,2 11 0 15,2 6 0-15,0 9-389 0,0 0-904 16,0 5-463-16</inkml:trace>
  <inkml:trace contextRef="#ctx0" brushRef="#br0" timeOffset="153687.35">9420 12835 4682 0,'0'0'1272'0,"0"0"-623"0,0 0-21 0,0 0 96 16,0 0-487-16,0 0-237 0,47 5 0 16,-28 2 0-16,6 1 0 0,-9-1 0 15,3 2 0-15,-7 0 0 0,-1 2 0 16,-1-1 0-16,-6 2 0 0,-4 1 0 15,0 0 0-15,-4-2 0 0,-2 0 0 16,-5-1 0-16,-3 2 0 16,-3-3 0-16,1 0 0 0,-5-2 0 15,5-2 0-15,-3-2 0 0,7 1 0 16,1-2 0-16,7-2 0 16,0 2 0-16,4-1 0 0,0 1 0 15,0 1 0-15,4 1 0 0,11 2 0 16,1 1 0-16,5 0 0 0,0 3 0 15,1-2 0-15,3 3 0 0,-2-1 0 16,2 2 0-16,-3 3 0 16,-3 2 0-16,-2 1 0 0,-7 0 0 0,-4-2 0 15,-6 0 0-15,0 1 0 16,-6-2 0-16,-11 1 0 0,-3 0 0 16,-11-1 0-16,-4-1 0 0,-9-1 0 15,-3-2 0-15,-5-3 0 0,4-2 0 16,5-2 0-16,8-4 0 0,4-3 0 15,14-6 0-15,11 0 0 0,6-6-2470 0</inkml:trace>
  <inkml:trace contextRef="#ctx0" brushRef="#br0" timeOffset="155689.14">11117 12369 1676 0,'0'0'785'0,"21"-37"99"0,-15 22-372 16,-4 1 253-16,2-2-373 0,-4 4-72 15,0-1 124-15,0 4-180 16,-4-1-8-16,2 4 121 0,-2 2-153 15,4 1 96-15,-6 2 8 0,-1 2-196 16,-7 9-36-16,-3 11 100 0,-3 11-64 16,-7 10-43-16,2 9-89 15,-2 4 0-15,0 14 0 0,-8 9 0 16,-2 10 0-16,6 7 0 0,4-4 0 16,10 0 0-16,11-9 0 0,8-10 0 15,9-6 0-15,9-13 0 0,7-8 0 16,4-13 0-16,6-8 0 0,-6-12 0 15,5-8 0-15,-3-5 0 0,-2-14-925 16,-4-1-1104-16,-7-8-500 0</inkml:trace>
  <inkml:trace contextRef="#ctx0" brushRef="#br0" timeOffset="156304.92">11249 12612 2136 0,'0'0'3862'0,"0"0"-3077"0,0 0 199 15,0 0-768-15,0 0-120 0,0 38 17 16,4-4-113-16,-2 10 0 0,3 0 0 15,1-1 0-15,-2-2 0 0,2-1 0 16,-2-4 0-16,-4-4 0 16,6-6 0-16,-6-7 0 0,5-6 0 15,-3-5 0-15,2-5 0 0,0-4 0 16,2-11 0-16,11-10 0 16,-1-10 0-16,5-8 0 0,0-5 0 15,-1 0 0-15,-5 0 0 0,-3 1 0 16,-2 4 0-16,-5 8-33 0,1 12-1067 15,-2 9-317-15,-4 4-2929 0</inkml:trace>
  <inkml:trace contextRef="#ctx0" brushRef="#br0" timeOffset="156622.15">11692 12749 5038 0,'0'0'1012'0,"0"0"-335"0,0 0 431 15,-17-38-751-15,7 27-357 0,-1 1 0 16,-1 3 0-16,-7 4 0 16,7 3 0-16,-9 9 0 0,7 9 0 15,-7 8 0-15,5 6 0 0,5 3 0 16,1 5 0-16,4-4 0 0,6 0 0 16,6-3 0-16,4-7 0 15,7-7 0-15,4-5 0 0,3-7 0 16,3-7 0-16,4-7 0 0,0-8 0 15,-4-6 0-15,-4-5 0 0,-5-4 0 16,-7-2 0-16,-9 0 0 16,-2-2 0-16,0 1 0 0,-10 2 0 15,-1 0 0-15,-1 2 0 0,-5 4 0 16,-1 3-677-16,7 5-720 0,5 3-2244 0</inkml:trace>
  <inkml:trace contextRef="#ctx0" brushRef="#br0" timeOffset="156838.01">11828 12392 2621 0,'0'0'4002'0,"0"0"-3466"0,0 0 128 16,0 0-295-16,0 0-369 0,0 0 0 16,0 0 0-16,0 66 0 15,0-17 0-15,-2 4 0 0,-2 0 0 16,4 5 0-16,0 3 0 0,-4-4 0 15,2-3 0-15,-2-6 0 0,4-7 0 16,0-7 0-16,4-6 0 16,-2-9 0-16,8-10 0 0,0-9-1181 15,1-7 44-15,3-5-363 0</inkml:trace>
  <inkml:trace contextRef="#ctx0" brushRef="#br0" timeOffset="157088.26">11958 12753 5558 0,'0'0'832'0,"0"0"393"15,0 0-648-15,0 0-577 0,0 0 0 16,0 0 0-16,0 0 0 16,-10 42 0-16,10-8 0 0,-4-1 0 15,4-4 0-15,8-5 0 0,-2-2 0 16,11-5 0-16,4-5 0 16,-1-7 0-16,7-5 0 0,0-2 0 15,-2-9 0-15,-5-4 0 0,-3-6 0 16,-3-2 0-16,-7-1 0 0,-1-1 0 15,-6 0 0-15,0-1 0 0,0 0 0 16,0 4 0-16,-2 3 0 0,-2 6 0 16,4 6 0-16,0 3-1842 0,0 3 54 15,4-1-766-15</inkml:trace>
  <inkml:trace contextRef="#ctx0" brushRef="#br0" timeOffset="157571.19">12200 12843 5962 0,'0'0'785'0,"6"44"-281"0,3-20 437 16,-3-6-941-16,4-3 0 16,0-4 0-16,-3-4 0 0,-1-3 0 15,-2-2 0-15,2-2 0 0,2-8 0 16,3-9 0-16,-3-10 0 0,0-6 0 16,3 0 0-16,-9 2 0 15,2 3 0-15,2 3 0 0,-6 9 0 16,4 5 0-16,-4 6 0 0,0 4 0 15,0 1 0-15,4 10 0 0,-2 6 0 16,3 6 0-16,-1 2 0 0,-2-1 0 16,2-5 0-16,-2-3 0 15,2-3 0-15,-4-5 0 0,0-1 0 16,0-5 0-16,0 1 0 0,0-1 0 16,0-1 0-16,0-4 0 0,0-7 0 15,4-3 0-15,7-4 0 0,5-3 0 16,5 1 0-16,2 2 0 0,1 4 0 15,-3 3 0-15,0 5 0 0,-9 2 0 16,-2 4 0-16,-5 0 0 16,1 2 0-16,-6 5 0 0,4 5 0 15,0 4 0-15,-2 5 0 0,-2-2 0 16,0-2 0-16,4-3 0 0,-4-2 0 16,0-2 0-16,0-3 0 15,2-2 0-15,-2-1 0 0,4 2 0 16,-4 0 0-16,0 0 0 0,5-1 0 15,-3-3 0-15,2-1 0 0,0-1 0 16,2-2-305-16,0-5-1015 0,-2 1-509 16,3-5-1209-16</inkml:trace>
  <inkml:trace contextRef="#ctx0" brushRef="#br0" timeOffset="157837.97">12622 12861 6302 0,'0'0'705'0,"0"0"11"0,39-29-247 0,-26 16-469 0,-3-1 0 0,4 0 0 16,-3-1 0-16,-5-1 0 16,-2 3 0-16,-2 0 0 0,-2-2 0 15,0 1 0-15,-6 2 0 0,-4 2 0 16,-1 5 0-16,1 5 0 0,-5 4 0 16,3 8 0-16,-2 6 0 15,1 6 0-15,-1 6 0 0,3 5 0 16,9 0 0-16,4 1 0 0,5-5 0 15,13-6 0-15,1-7 0 0,10-6 0 16,6-8 0-16,9-4 0 0,3-11 0 16,-3 1 0-16,-3-7-3146 0</inkml:trace>
  <inkml:trace contextRef="#ctx0" brushRef="#br0" timeOffset="158354.72">13366 12601 4710 0,'0'0'736'0,"0"0"-232"0,0 0 477 0,0 0-489 0,0 0-208 16,0 0-64-16,0 0-140 0,17 38 88 15,-13-3-151-15,-2 0-17 0,-2 0 0 16,4-3 0-16,2-4 0 0,-2-4 0 16,2-6 0-16,-1-7 0 15,1-5 0-15,-2-3 0 0,2-3 0 16,0-8 0-16,5-10 0 0,3-8 0 15,1-7 0-15,1-2 0 0,-6-2 0 16,7 2 0-16,0-3 0 0,1 0 0 16,-5 2 0-16,3 9 0 15,-6 7 0-15,1 8-593 0,-7 8-2496 0</inkml:trace>
  <inkml:trace contextRef="#ctx0" brushRef="#br0" timeOffset="158621.65">13635 12791 5626 0,'0'0'848'0,"47"-20"-11"15,-20-3 44-15,-6 0-881 0,-7-5 0 16,-3 2 0-16,-11 3 0 0,0-2 0 16,-5 2 0-16,-5 2 0 15,0 1 0-15,-3 5 0 0,-1 8 0 16,-1 7 0-16,7 10 0 0,-6 10 0 15,-1 7 0-15,3 11 0 0,2 1 0 16,3 3 0-16,7-4 0 0,2-5 0 16,9-6 0-16,5-8 0 15,9-8 0-15,2-9 0 0,4-5 0 16,2-14 0-16,2-8-33 0,-2-10-1443 16,-12 5-509-16,4-6-1553 0</inkml:trace>
  <inkml:trace contextRef="#ctx0" brushRef="#br0" timeOffset="158804.72">14001 12221 5514 0,'0'0'824'0,"0"0"613"16,0 0-1020-16,0 0-417 15,-31 47 0-15,12-3 0 0,2 12 0 16,1-2 0-16,6 0 0 0,3-1 0 16,3 0 0-16,4 0 0 15,6-6 0-15,5-4 0 0,-1-4 0 16,5-7 0-16,1-7 0 0,1-10-361 15,7-8-699-15,-7-5-1434 0,0-6-763 0</inkml:trace>
  <inkml:trace contextRef="#ctx0" brushRef="#br0" timeOffset="159054.82">14156 12657 5378 0,'0'0'680'0,"0"-47"597"16,-7 24-577-16,3 7-543 0,-8 2-157 15,2 3 0-15,-1 5 0 0,-3 3 0 16,-3 6 0-16,1 5 0 0,1 6 0 15,3 4 0-15,-3 5 0 0,5-1 0 16,0 4 0-16,8-1 0 16,2 2 0-16,6-3 0 0,6-3 0 15,9-4 0-15,4-5 0 0,2-6 0 16,4-6 0-16,0-4 0 0,-5-4 0 16,-3-5 0-16,-8-2 0 15,-5-3 0-15,0-2 0 0,-10-1 0 16,0 1 0-16,-4-1 0 0,-2 2-281 15,-8-1-143-15,3 0-252 0,-1 4-501 16,-3-2-760-16</inkml:trace>
  <inkml:trace contextRef="#ctx0" brushRef="#br0" timeOffset="159438.93">14466 12669 4209 0,'0'0'969'0,"0"0"-453"0,0 0 148 0,-13-39 93 0,9 34-245 16,2 1-28-16,-2 1-403 0,-2 1-81 16,-5 2 0-16,-3 5 0 15,-1 13 0-15,-1 8 0 0,-1 8 0 16,7 2 0-16,4 1 0 0,2-1 0 16,10-5 0-16,4-7 0 0,11-5 0 15,0-6 0-15,-1-8 0 0,7-5 0 16,0-6 0-16,-2-8 0 0,2-5 0 15,-7-2-109-15,-3 2-1123 0,-1-1-2878 0</inkml:trace>
  <inkml:trace contextRef="#ctx0" brushRef="#br0" timeOffset="159587.78">14633 12690 6859 0,'0'0'1333'0,"0"0"-1333"16,-10 50 0-16,4-22 0 0,1 1 0 15,3-3 0-15,2-2 0 0,0-3 0 16,7-5 0-16,-3-6 0 16,2-3 0-16,0-7-249 0,-2-1-2428 15,7-12-1241-15</inkml:trace>
  <inkml:trace contextRef="#ctx0" brushRef="#br0" timeOffset="159722.12">14658 12260 6791 0,'0'0'1401'15,"0"-44"-1401"-15,0 32 0 0,0 11 0 16,0 1 0-16,0 0 0 0,0 5 0 16,2 8 0-16,8 4 0 15,1 2-1557-15,-1-3-312 0,0-5-544 0</inkml:trace>
  <inkml:trace contextRef="#ctx0" brushRef="#br0" timeOffset="159921.42">14842 12248 6907 0,'0'0'1164'0,"0"0"-1043"0,0 0-121 16,0 0 0-16,-4 39 0 15,4 6 0-15,0 10 0 0,0 3 0 16,0-4 0-16,0 3 0 0,-4-1 0 16,2-4 0-16,-3-5 0 0,3-5 0 15,-2-6 0-15,0-9 0 0,-2-9 0 16,2-8 0-16,2-7 0 0,-2-5-1381 15,-1-3-480-15,3-12-692 0</inkml:trace>
  <inkml:trace contextRef="#ctx0" brushRef="#br0" timeOffset="160422.07">14739 12594 5614 0,'0'0'977'0,"0"0"-209"16,10-33 65-16,-2 29-833 0,3 1 0 16,1-2 0-16,2 4 0 15,-1 0 0-15,1 1 0 0,3 1 0 16,-7 0 0-16,7 3 0 0,-7-3 0 15,0 1-133-15,-6 1-1255 0,3-2 299 16,-1 0 25-16,-6 0-261 0,4 0 1225 16,2-1 100-16,-2 0 1104 15,7-2-431-15,5-1-97 0,-1 0 384 16,-3 3-551-16,-4 0-137 0,-6 5 136 16,-2 3-112-16,0 9 16 0,-6 3-223 15,2 4-89-15,-2 2 0 0,2-3 0 16,4 0 0-16,4-4 0 0,2-5 0 15,2-3 0-15,-1-5 0 0,-1-4 0 16,4-2 0-16,5-3 0 16,-3-7 0-16,2 2 0 0,-3-2 0 15,-5 5 0-15,2 3 0 0,-2 2 0 16,-1 6 0-16,1 10 0 0,0 12 0 16,4 9 0-16,-3 4 0 15,-3 2 0-15,-4-4 0 0,0 0 0 16,0 0 0-16,-7-1 0 0,-7 2 0 15,-3-3 0-15,-7 2 0 0,-14-2 0 16,1-1 0-16,-14-1 0 16,-3-4 0-16,0-3 0 0,-2-6 0 15,13-7 0-15,1-8 0 0,11-7 0 16,11-10 0-16,7-6 0 0,9-7 0 16,8-6 0-16,13-3 0 0,16-6 0 15,8-3 0-15,11-3 0 0,6 0 0 16,0 1 0-16,4 1 0 0,-19 11-141 15,-1-5-2356-15</inkml:trace>
  <inkml:trace contextRef="#ctx0" brushRef="#br0" timeOffset="160805.03">15745 12598 6655 0,'0'0'916'0,"0"0"-295"0,0 0-621 0,-35 44 0 16,25-12 0-16,-3 2 0 15,5-5 0-15,8-7 0 0,0-5 0 16,4-7 0-16,7-3 0 0,-1-7 0 15,6-8 0-15,-1-1-1810 0,-3-8-899 0</inkml:trace>
  <inkml:trace contextRef="#ctx0" brushRef="#br0" timeOffset="160956.12">15867 12298 6238 0,'0'0'513'16,"0"0"-309"-16,0 0-4 0,-33 9-200 15,23 4-8-15,2 3-164 0,1-2-509 16,7 1-67-16,7 1-208 16,-3-5-1029-16</inkml:trace>
  <inkml:trace contextRef="#ctx0" brushRef="#br0" timeOffset="161271.82">16051 12612 5294 0,'0'0'2105'0,"0"0"-1369"15,0 0-679-15,0 0-57 0,-47-19 0 16,26 16 0-16,-2 2 0 0,-2 1 0 16,1 2 0-16,-3 5 0 15,0 1 0-15,4 2 0 0,9-1 0 16,3-2 0-16,7 1 0 0,4 4 0 16,8 3 0-16,5 1 0 0,8 1 0 15,5-2 0-15,3-1 0 0,0 3 0 16,6-1 0-16,-4 1 0 0,-2 1 0 15,0-2 0-15,-6 0 0 0,-4-2 0 16,-7-2 0-16,-6 0 0 16,-6-1 0-16,-10 0 0 0,-2 0 0 15,-15 0 0-15,-8-3 0 0,-9 1 0 16,-3-1 0-16,1-5 0 0,-1-3 0 16,13 0 0-16,6-7-217 15,11-6-631-15,11 5-1001 0,6-5-92 0</inkml:trace>
  <inkml:trace contextRef="#ctx0" brushRef="#br0" timeOffset="161738.39">17128 12485 6130 0,'0'0'1057'0,"0"0"-369"0,-43-20-371 16,18 21-317-16,2 11 0 0,-6 7 0 15,7 7 0-15,-5 7 0 0,6 4 0 16,4 3 0-16,5 2 0 0,6-1 0 15,6 0 0-15,10-4 0 0,5-6 0 16,7-5 0-16,9-8 0 16,0-7 0-16,11-9 0 0,-1-3 0 15,-2-12 0-15,7-4-657 0,-13 2-644 16,-4-4-1860-16</inkml:trace>
  <inkml:trace contextRef="#ctx0" brushRef="#br0" timeOffset="162037.91">17438 12624 5518 0,'0'0'2025'15,"0"0"-1376"-15,-37-40-649 0,20 30 0 16,-1 4 0-16,-5 6 0 0,7 5 0 16,-5 12 0-16,0 7 0 0,1 10 0 15,3 1 0-15,3 3 0 0,3-1 0 16,11-1 0-16,6-3 0 0,7-5 0 15,3-4 0-15,1-8 0 0,8-7 0 16,-3-8 0-16,5-5 0 16,-2-9 0-16,-4-6 0 0,-3-4 0 15,-5-5 0-15,-5 1 0 0,-4-3 0 16,-4 0 0-16,0-1 0 0,0-1 0 16,-2 1 0-16,0 3 0 15,2 3 0-15,-2 3-577 0,2 8-271 16,0 7-229-16,2 2-1496 0</inkml:trace>
  <inkml:trace contextRef="#ctx0" brushRef="#br0" timeOffset="162255.07">17492 12778 4970 0,'0'0'688'0,"-17"40"341"0,11-25 103 16,6-7-759-16,-4-6-373 0,4-2 0 15,4-1 0-15,0-11 0 0,9-10 0 16,7-10 0-16,1-6 0 0,2 0 0 15,-5 3 0-15,-1 6 0 0,0 7 0 16,-7 11 0-16,-6 5 0 16,0 6 0-16,-2 7 0 0,2 10 0 15,-4 16 0-15,0 7 0 0,-4 3 0 16,4-2 0-16,4-9 0 0,7-6 0 16,5-5 0-16,1-7-205 15,3-6-1516-15</inkml:trace>
  <inkml:trace contextRef="#ctx0" brushRef="#br0" timeOffset="162822.19">17996 12503 4578 0,'0'0'632'0,"0"0"-108"0,0 0 373 0,0 0-649 0,0 0-36 0,0 0 280 0,0 0-168 16,0 0-56-16,0 0-251 0,-33-6-17 15,11 21 0-15,-1 2 0 16,0 1 0-16,2-2 0 0,5 1 0 16,-1-4 0-16,7 0 0 0,4-5 0 15,2-1 0-15,4-3 0 0,0 0 0 16,4-1 0-16,4 3-89 0,11 1 61 15,3 2-8-15,5 0 36 0,4 1 0 16,-4 4 0-16,4 2-4 16,0 2-28-16,0 4-164 0,-8-1 32 15,-9-2-28-15,1 2 144 0,-13-3 48 16,-2-3 112-16,-2 1 124 0,-6-3 20 16,-9 0-71-16,-4-3-185 15,-6-1 0-15,-4-3 0 0,-6-3 0 16,4 0 0-16,2-2 0 0,6-1 0 15,11-4 0-15,2 1-9 0,5-7-475 16,7-1-84-16,2-3-669 16,3 3 117-16,7 1-193 0</inkml:trace>
  <inkml:trace contextRef="#ctx0" brushRef="#br0" timeOffset="163222.56">18174 12829 4774 0,'0'0'1256'0,"41"-11"-431"0,-16 0 199 16,-8-1-780-16,-5-4-175 16,-1 1-69-16,-1-2 0 0,-4 0 0 15,-4 0 0-15,-2-3 0 0,0 2 0 16,-4 0 0-16,-6 0 0 0,-1 5 0 16,-1 6 0-16,0 4 0 15,-5 4 0-15,7 8 0 0,-7 6 0 16,7 6 0-16,-3 4-209 0,3 3-35 15,2 4-8-15,2 0-96 0,6 0 84 16,6-2 92-16,8-5 132 16,7-4 4-16,2-2 36 0,4-6 16 15,-3-2-4-15,7-2 76 0,-4-4 312 16,-6-2-212-16,-5-3-88 0,-5 0 12 16,-1-5 20-16,-10-5 132 0,0-4-11 15,0-5-253-15,-6-4 0 0,0-3 0 16,2-1 0-16,-1-2 0 0,5-1 0 15,5 2 0-15,1 5 0 0,2 3 0 16,-2 4 0-16,0 8 0 16,-1 2 0-16,1 1 0 0,6 3 0 15,-1-1-1934-15,3 0-259 0</inkml:trace>
  <inkml:trace contextRef="#ctx0" brushRef="#br0" timeOffset="163487.93">18571 12680 6534 0,'0'0'1417'0,"0"0"-1176"16,-14 35-241-16,9-10 0 15,-1 4 0-15,2 1 0 0,-2 3 0 16,6 1 0-16,0-4 0 0,6-3 0 16,2-4 0-16,5-6 0 0,3-6 0 15,3-7 0-15,2-4 0 0,-3-9 0 16,3-9 0-16,-3-5 0 0,-1-5 0 15,-3-4 0-15,-1-2 0 0,-1-2 0 16,1 1 0-16,-3 0 0 16,-2 6 0-16,1 4 0 0,-3 8 0 15,-2 8 0-15,-2 5 0 0,-2 3 0 16,0 1-1533-16,0 1-208 0,0 6-196 0</inkml:trace>
  <inkml:trace contextRef="#ctx0" brushRef="#br0" timeOffset="163755.12">18800 12850 4538 0,'0'0'1032'0,"0"0"553"0,40 10-717 16,-22-16-699-16,3-5-169 15,-7-3 0-15,3-2 0 0,-7-1 0 16,-3-6 0-16,-5 2 0 0,-4-3 0 16,-7 4 0-16,-1 1 0 0,-5 5 0 15,1 4 0-15,-3 9 0 0,1 2 0 16,-5 9 0-16,7 2 0 0,-3 6 0 15,7 3 0-15,0 2 0 0,8 4 0 16,2-1 0-16,6-3 0 16,8-3 0-16,7-5 0 0,10-7-157 15,2-2-543-15,4-5 160 0,11-1 376 16,-5-6 136-16,-2-2-193 0,-3-3-143 16,-7 0-440-16,-11 2-177 15,-1 0-619-15</inkml:trace>
  <inkml:trace contextRef="#ctx0" brushRef="#br0" timeOffset="163972.24">19214 12732 3937 0,'0'0'1613'0,"0"0"-516"0,-17-33 343 15,7 23-1335-15,-4 2-105 0,-3 5 0 16,0 5 0-16,1 8 0 0,-5 9 0 16,1 5 0-16,1 6 0 0,7 2 0 15,1 0 0-15,11-1 0 0,6-2 0 16,5-3 0-16,3-3 0 0,3-8 0 15,3-5 0-15,-3-7 0 0,4-3 0 16,-1-7 0-16,1-5 0 16,0-4 0-16,-5-2-41 0,7 0-699 15,-9 1-1541-15,-3 0-252 0</inkml:trace>
  <inkml:trace contextRef="#ctx0" brushRef="#br0" timeOffset="164305.17">19228 12304 5830 0,'0'0'973'0,"0"0"-373"15,0 0 189-15,0 0-789 0,0 0 0 16,0 0 0-16,-14 79 0 0,12-17 0 16,0 3 0-16,2-1 0 15,4 0 0-15,2-2 0 0,-2-5 0 16,2-7 0-16,1-6 0 0,-3-7 0 15,6-6 0-15,0-10-1009 0,-1-9-952 16,-1-6-840-16</inkml:trace>
  <inkml:trace contextRef="#ctx0" brushRef="#br0" timeOffset="164887.96">19561 12030 1184 0,'0'0'2837'0,"0"0"-2172"0,8-43 391 0,-6 40-348 0,-2 1-147 16,0 2 127-16,5 7-564 0,1 12-8 15,10 22 137-15,9 14-253 16,10 14 0-16,11 8 0 0,3-1 0 15,1 5 0-15,-5 2 0 0,-7 0 0 16,-18 1 0-16,-15 0 0 0,-14-1 0 16,-11-3 0-16,-22-6 0 15,-7-5 0-15,-13-6 0 0,-2-8 0 16,-5-9 0-16,-3-11 0 0,4-12 0 16,4-13 0-16,18-6-1193 0,9-6-4582 0</inkml:trace>
  <inkml:trace contextRef="#ctx0" brushRef="#br0" timeOffset="176756.09">2590 14725 2605 0,'0'0'2217'0,"0"0"-1429"0,0-49-164 0,-2 35-67 16,0-2 111-16,-8 2-388 16,-1 0-48-16,-7 0-11 0,-1 3-221 0,-2 2 0 15,-5 5 0-15,-5 3 0 16,-3 2 0-16,-1 12 0 0,-8 3 0 15,0 7 0-15,-1 4 0 0,1-1 0 16,3 4 0-16,11-3 0 16,11 1 0-16,10-1 0 0,8-2 0 15,6-2 0-15,10 2 0 0,11 1 0 16,8-1 0-16,13 1 0 0,4-1 0 16,5 2 0-16,-7 1 0 0,-2 3 0 15,-7 2 0-15,-6 1-61 0,-8 2-83 16,-11-2-20-16,-5-2 164 0,-7 0-4 15,-4-2 20-15,-10-1 8 0,-9-2 144 16,-4-4-64-16,-4-4-43 16,-6-6-61-16,-2-4 0 0,-8-5 0 15,1-4 0-15,-3-6 0 0,2-3 0 16,1-5 0-16,-1-2 0 16,1-2 0-16,3 1-1061 0,10 5-324 15,-2 1-452-15</inkml:trace>
  <inkml:trace contextRef="#ctx0" brushRef="#br0" timeOffset="177288.76">2656 15237 3429 0,'0'0'2845'0,"0"0"-1964"0,0 0-261 0,0 0-203 0,25-36-417 0,-10 24 0 0,1 4 0 16,1 3 0-16,-3 3 0 0,3 2 0 15,-7 1 0-15,2 2 0 0,1 3 0 16,-5 3 0-16,-2 0 0 0,-2 4 0 15,-4 3 0-15,-6 3 0 0,-6 6 0 16,-3 4 0-16,-10 4 0 16,-1 5 0-16,-1-1 0 0,2-3 0 15,6-1 0-15,7-3 0 16,10-6 0-16,2-3 0 0,10-4 0 16,5-4 0-16,7-6 0 0,5-6 0 15,8-2 0-15,3-9 0 0,-1-3 0 16,4-4 0-16,-10 4-1509 0,-2-6-1761 15</inkml:trace>
  <inkml:trace contextRef="#ctx0" brushRef="#br0" timeOffset="177788.7">3140 14927 2116 0,'0'0'3270'0,"0"0"-2634"0,0 0 241 16,0 0-349-16,0 0-260 0,-33 24-56 16,23 10-168-16,3 5 88 0,7 4-23 15,4-5-109-15,9-1 0 0,3-3 0 16,3-2 0-16,4-6 0 0,2-6 0 15,1-4 0-15,1-8 0 0,0-5 0 16,-2-3 0-16,-6-8 0 16,-1-6 0-16,-1-5 0 0,-1-6 0 15,-1-6 0-15,-1-2 0 0,3 0 0 16,-7 0 0-16,-6 2 0 0,2 4 0 16,-6 3 0-16,-4 4 0 15,-2 3 0-15,2 5 0 0,0 5-1037 16,2 4-296-16,2 0-2761 0</inkml:trace>
  <inkml:trace contextRef="#ctx0" brushRef="#br0" timeOffset="178272.99">3568 15235 5038 0,'0'0'1681'0,"0"0"-849"0,0 0-316 0,0 0-391 16,0 0-125-16,0 0 0 0,39-14 0 16,-14 8 0-16,2 0 0 0,0 5 0 15,-3 1 0-15,-3 1 0 0,-11 8 0 16,-3 4 0-16,-7 3 0 0,-7 7 0 15,-11 4 0-15,-3 4 0 16,-4 1 0-16,3-1 0 0,1 0 0 16,7-5 0-16,5-4 0 0,9-2 0 15,11-6 0-15,9-3 0 16,11-6 0-16,6-5 0 0,1-3 0 16,3-5 0-16,0-3 0 0,1 0 0 15,-3-3 0-15,-8 3-2378 0</inkml:trace>
  <inkml:trace contextRef="#ctx0" brushRef="#br0" timeOffset="179055.64">4236 15029 3757 0,'0'0'1917'0,"0"0"-908"0,0 0 295 0,0 0-1099 0,0 0-205 16,0 0 0-16,0 0 0 0,68-2 0 16,-27-2 0-16,7 1 0 15,-5-2 0-15,-8 1 0 0,-4 2 0 16,-4-2 0-16,-8 3 0 0,-5 1 0 15,-8-1 0-15,-2 1-1329 0,-4 0-396 16,0 0-392-16</inkml:trace>
  <inkml:trace contextRef="#ctx0" brushRef="#br0" timeOffset="179289.32">4238 15177 5886 0,'0'0'801'0,"0"0"-113"15,0 0 129-15,0 0-817 0,0 0 0 16,57 16 0-16,-26-12 0 0,7-1 0 16,-1-2 0-16,2 0 0 15,-2-1 0-15,1 0 0 0,-5-1 0 16,-2-7 0-16,-7-1-309 0,-7-7-4029 0</inkml:trace>
  <inkml:trace contextRef="#ctx0" brushRef="#br0" timeOffset="-214056.39">5530 14718 4530 0,'0'0'544'16,"0"0"144"-16,0 0 653 0,-13-34-837 0,9 32-244 16,-6-3-260-16,3 3 20 0,-1-1-8 15,6 1-8-15,-6 1-4 0,6 0 20 16,2 1-12-16,-21-2 48 0,-4 2 116 15,-12 6-164-15,-10 5 17 0,-7 9-25 16,-4 5 0-16,-4 8 0 16,0 3 0-16,4 2 0 0,4 2 0 15,11 0 0-15,6-1 0 0,16-5 0 16,17-5 0-16,8-3 0 0,23-7 0 16,14 0-41-16,13-6-7 15,14-3 48-15,2-4 16 0,3 2-12 16,-5 0-4-16,-4 4 0 0,-6 2 16 15,-8 3-16-15,-11 2 4 0,-10 1 4 16,-13 0-8-16,-16 3 4 16,0-1 4-16,-14 2-8 0,-3 1 29 15,-7-4-29-15,1-2 0 0,-4-1 0 16,-4-5 0-16,4-2 0 0,-8-3 0 16,2-2 0-16,2-4 0 0,-6-2 0 15,6 0 0-15,0 0 0 0,10 0 0 16,9 0 0-16,7 0 0 0,5 0-465 15,11 0-315-15,9-1-181 0,1 1-503 16,16-7-65-16</inkml:trace>
  <inkml:trace contextRef="#ctx0" brushRef="#br0" timeOffset="-213889.51">5811 15280 7375 0,'-21'37'817'0,"0"1"-817"0,3 12 0 15,5 0 0-15,3 2 0 16,4-1 0-16,6 1 0 0,2-4 0 16,2-4 0-16,6-5 0 0,1-9 0 15,-1-7 0-15,0-14 0 0,1-5-1794 16,-1-12-2576-16</inkml:trace>
  <inkml:trace contextRef="#ctx0" brushRef="#br0" timeOffset="-213390.31">6053 15049 5994 0,'0'0'20'0,"0"0"268"0,0 0 381 15,0 0-389-15,-19 42-32 0,13-3 188 16,6 6-212-16,0-1-191 16,4-4-33-16,12 2 0 0,5-2 0 15,6-4 0-15,4-6 0 0,0-5 0 16,-2-9 0-16,0-7 0 16,0-8 0-16,-4-4 0 0,-5-11 0 15,-3-7 0-15,-3-5 0 0,-3-6 0 16,-1-2 0-16,-4-4 0 0,-2 0 0 15,2-1 0-15,-6 1 0 0,5 1 0 16,-5 9 0-16,0 9 0 16,0 8 0-16,0 6 0 0,2 5-729 15,2 5 1-15,-4 2-109 0,2 9-1584 0</inkml:trace>
  <inkml:trace contextRef="#ctx0" brushRef="#br0" timeOffset="-213206.18">6580 15370 7467 0,'0'0'725'0,"-27"60"-725"0,16-21 0 16,1 1 0-16,4 3 0 16,2 3 0-16,4-1 0 0,0-2 0 15,0-3 0-15,4-6 0 0,-2-4 0 16,2-5 0-16,0-9-21 15,-4-6-1503-15,6-10-962 0</inkml:trace>
  <inkml:trace contextRef="#ctx0" brushRef="#br0" timeOffset="-212822.74">6925 15426 5202 0,'33'8'1344'16,"2"-3"-983"-16,-2 1 247 0,-8 0-172 15,-2 0-420-15,-3 0 4 0,-20-6-20 16,21 5-300-16,-17-5-272 0,-2 0-441 15,2-2-99-15,0-7-261 0</inkml:trace>
  <inkml:trace contextRef="#ctx0" brushRef="#br0" timeOffset="-212640.02">6958 15317 5746 0,'0'36'548'0,"6"11"585"16,-2 3-477-16,0 7-547 0,3 1-109 16,-3-6 0-16,6-7 0 0,0-7 0 15,-1-10 0-15,-1-9-649 0,2-11-3065 0</inkml:trace>
  <inkml:trace contextRef="#ctx0" brushRef="#br0" timeOffset="-211854.85">7661 14734 5202 0,'0'0'808'0,"0"0"21"0,0 0-161 15,-11 35-180-15,7-11-291 0,0 2-197 16,2 0 0-16,2 4 0 16,0 2 0-16,0 5 0 0,2 3 0 15,2-1 0-15,-4 4 0 0,0-43 0 16,4 77 0-16,-8-44 0 0,2-7 0 16,-2-2 0-16,4-10 0 0,-4-7-1277 15,4-3-280-15,0-4-596 0</inkml:trace>
  <inkml:trace contextRef="#ctx0" brushRef="#br0" timeOffset="-211540.1">7667 14550 5622 0,'0'0'216'15,"0"0"817"-15,0 0-305 16,-21-33-220-16,32 21-423 0,9 0-85 15,7 5 0-15,4 4 0 0,6 4 0 16,5 8 0-16,1 6 0 16,-2 6 0-16,1 3 0 0,-11 4 0 15,-31-28 0-15,33 59 0 0,-33-28-97 16,-6-1-87-16,-15-1 184 0,-6 2 8 16,-10-1 12-16,0-3 144 0,-5-4-75 15,1-6-89-15,8-5 0 0,8-7 0 16,9-5 0-16,7-2 0 0,9-7-85 15,9-1-347-15,7-5-252 0,11-1-437 16,4 1 45-16,-6 5-69 16,2 1-1672-16</inkml:trace>
  <inkml:trace contextRef="#ctx0" brushRef="#br0" timeOffset="-211373.49">8056 14732 4754 0,'0'0'904'0,"0"0"309"0,0 0-761 15,-11 43 64-15,1-10-163 0,-7 7-353 16,1-1 0-16,1-4 0 16,5 0 0-16,4-2 0 0,0-3 0 15,1-1 0-15,1-3 0 0,4-3 0 16,-2-5-1001-16,2-7-412 0,0-5-4365 0</inkml:trace>
  <inkml:trace contextRef="#ctx0" brushRef="#br0" timeOffset="-211088.29">7371 15432 852 0,'40'-2'6815'0,"7"1"-6290"0,15-3-525 15,4 1 0-15,11-2 0 0,10-1 0 16,-1-3 0-16,-86 9 0 0,176-10 0 16,-101 6 0-16,-7 2 0 0,-17-1 0 15,-7 1 0-15,-17 0-657 0,-7-2-4029 16</inkml:trace>
  <inkml:trace contextRef="#ctx0" brushRef="#br0" timeOffset="-210722.6">7514 15962 6046 0,'0'42'833'0,"0"-1"-545"0,4 7 308 15,-4-1-484-15,2 0-40 16,4-3 40-16,3-2-108 0,-3-3 32 16,-2-4-20-16,-4-4-8 0,2-7-8 15,-2-4 0-15,0-8-4 16,-2-4 0-16,-2-6-60 0,4-2-112 16,-6-1 44-16,2-12-416 0,-7-12-84 15,1-10-181-15,4 3-1436 0</inkml:trace>
  <inkml:trace contextRef="#ctx0" brushRef="#br0" timeOffset="-210289.9">7483 15854 6018 0,'0'0'781'0,"4"-49"311"15,13 15-791-15,3 0-301 0,11-2 0 16,0 1 0-16,2 2 0 0,-2 5 0 16,0 5 0-16,-4 5 0 0,0 4 0 15,-6 5 0-15,0 6 0 0,-5 3 0 16,1 8 0-16,-7 6 0 0,-10-14 0 16,16 44 0-16,-16-14 0 0,-2 3 0 15,-12 1 0-15,2-2 0 0,-9-1 0 16,0-5 0-16,1-4 0 0,-1-5 0 15,-6-3 0-15,6-4 0 16,-6-4-241-16,7-5-675 0,9-1 63 16,1 0-1252-16,4-1-328 0</inkml:trace>
  <inkml:trace contextRef="#ctx0" brushRef="#br0" timeOffset="-209840.03">8018 15809 6703 0,'0'0'324'0,"0"0"132"0,38-4 253 15,-22 4-709-15,-1 3 0 0,1 0 0 16,-1 1 0-16,-3 2 0 0,-2 0 0 15,-1-1 0-15,-3-1 0 16,-6 3 0-16,0 2 0 0,-11 4 0 16,-3 2 0-16,-3 2 0 0,-7-2 0 15,5-2 0-15,-6 3 0 0,0-2 0 16,3-1 0-16,5-2 0 16,7-3 0-16,2-2 0 0,5-3 0 15,3-2 0-15,7 2 0 0,9-1 0 16,9 0 0-16,2 1 0 15,0 1 0-15,-2 1 0 0,1 4 0 16,-5 3 0-16,0-1 0 0,-1 4 0 16,-3 1 0-16,-11 0 0 0,-6 2 0 15,0 3 0-15,-10 0 0 0,-7 3 0 16,-10-2 0-16,-4 3 0 0,-10-3 0 16,-2-2 0-16,-5-2 0 0,3-5 0 15,-3-4 0-15,7-8 0 0,8-1-2770 16,2-10-1032-16</inkml:trace>
  <inkml:trace contextRef="#ctx0" brushRef="#br0" timeOffset="-209322.8">7566 14427 5198 0,'0'0'488'0,"-35"13"-88"0,8 8-84 0,-4 6-216 16,-7 12-19-16,-5 11-41 16,2 12-28-16,-5 8-12 0,9 9 252 15,0 12 24-15,6 9-76 0,4 5-12 16,6 1-164-16,5 2 36 0,9-1-36 16,7-1-12-16,17 1-12 0,-17-107 0 15,74 195-24-15,-22-108 0 0,12-15-52 16,9-10-472-16,-20-20-237 0,3-11-1704 15</inkml:trace>
  <inkml:trace contextRef="#ctx0" brushRef="#br0" timeOffset="-208856.69">8543 14562 4398 0,'0'0'0'0,"-16"-46"256"0,1 25 564 0,5 11-316 0,0 5-52 15,-1 5 105-15,11 6-317 16,0 19-124-16,15 15-72 0,12 23-40 15,14 12 88-15,-41-75 120 0,122 172-76 16,-54-80 4-16,0 4 81 16,-6 1-221-16,-14 1 0 0,-25-2 0 15,-15 0 0-15,-22 1 0 0,-13-3 0 16,-15-2 0-16,-11-7 0 0,-3-10 0 16,-4-11 0-16,-2-12 0 0,4-15-229 15,17-15-911-15,-3-11-665 0</inkml:trace>
  <inkml:trace contextRef="#ctx0" brushRef="#br0" timeOffset="-207939.75">9515 14776 5890 0,'0'0'360'0,"0"0"345"0,-46-44 43 16,30 32-320-16,-5 1-367 16,-1 4-61-16,-7 3 0 0,2 7 0 15,0 7 0-15,-4 8 0 0,8 5 0 16,-2 1 0-16,5 4 0 0,7-1 0 16,5 0 0-16,6 1 0 0,4-2 0 15,12 2 0-15,7-2 0 0,10 3 0 16,6-1 0-16,7 3 0 0,7 0 0 15,-3 0 0-15,-7 1 0 16,-10 1 0-16,-10 0 0 0,-13 0 0 16,-8 3 0-16,-2-3 0 0,-8-1 0 15,-7 0 0-15,-3-5 0 0,-7-1 0 16,-4-6 0-16,0-4 0 16,4-6 0-16,-4-6 0 0,6-2 0 15,2-3 0-15,3-4 0 0,3-4 0 16,3-3 0-16,7-1-809 0,3 1 113 15,4 1-73-15,4 1-687 16,3 2 31-16,-1 1-1040 0</inkml:trace>
  <inkml:trace contextRef="#ctx0" brushRef="#br0" timeOffset="-207489.92">9674 15379 6647 0,'0'0'276'0,"37"-35"364"0,-6 20-11 0,-4 2-629 0,4 2 0 16,-6 8 0-16,-2 0 0 16,2 3 0-16,-9 3 0 0,-1 3 0 15,-3 3 0-15,-8 3 0 0,2 2 0 16,-8 4 0-16,-8 1 0 0,-5 1 0 15,-5 0 0-15,-3 2 0 16,-6-2 0-16,0-3 0 0,-2-1 0 16,0-3 0-16,4-2 0 0,7-3 0 15,5-2 0-15,3-1 0 0,8-2 0 16,4 0 0-16,0 0 0 0,0 2 0 16,10 1 0-16,6-3 0 0,15 1 0 15,3-3 0-15,1 1 0 0,-4 2 0 16,-4 0 0-16,-1 4 0 0,-5 2 0 15,-6 5 0-15,-9 1 0 16,-2 3 0-16,-4 3 0 0,-15 1 0 16,-1 1 0-16,-9 2 0 0,-6 0 0 15,-6-4 0-15,-4-1 0 16,-3-6 0-16,3-3 0 0,8-4 0 16,2-6 0-16,6-4 0 0,8-6-941 15,7-5-1056-15</inkml:trace>
  <inkml:trace contextRef="#ctx0" brushRef="#br0" timeOffset="-206973.06">10110 14951 5150 0,'0'0'580'0,"0"0"208"0,0 0 581 0,0 0-1064 0,0 0-305 0,-31 39 0 16,29 1 0-16,-2 12 0 0,8 6 0 15,9-1 0-15,7 1 0 0,11-2 0 16,4-8 0-16,5-7 0 0,7-12 0 15,5-9 0-15,-5-9 0 0,-1-9 0 16,-9-5 0-16,-10-10 0 16,-6-8 0-16,-9-6 0 0,-8-6 0 15,-4-3 0-15,0-2 0 0,-10-3 0 16,0-1 0-16,-7 1 0 0,0 4 0 16,3 11 0-16,4 10 0 15,3 10-29-15,7 6-1640 0,0 0 37 16,0 3-337-16</inkml:trace>
  <inkml:trace contextRef="#ctx0" brushRef="#br0" timeOffset="-206473.39">10551 15324 5906 0,'0'0'1105'0,"0"0"-653"0,20-33 144 15,1 18-463-15,6 1-133 0,-4 4 0 16,5 4 0-16,-5 1 0 16,2 4 0-16,-2 1 0 0,-3 0 0 15,-3 7 0-15,-7 3 0 0,-1 0 0 16,-7 5 0-16,-2 0 0 0,-7-1 0 15,-3 4 0-15,0-4 0 16,-3-2 0-16,-1 1 0 0,4-1 0 16,-1-4 0-16,1 4 0 0,4-3 0 15,2 1 0-15,4 0 0 0,0-1 0 16,4-2 0-16,8 1 0 0,7-1 0 16,-3-3 0-16,11 1 0 0,0 1 0 15,4-1 0-15,0 4 0 0,0 4 0 16,0 2 0-16,-4 2 0 0,-6 1 0 15,-5-1 0-15,-6-1 0 16,-3-3 0-16,-7 4 0 0,-2-2 0 16,-13-1 0-16,-6 1 0 0,-5 1 0 15,-10-2 0-15,-7 2 0 0,-9 1 0 16,1-2 0-16,3-1 0 16,1-2 0-16,9 0 0 0,1-4 0 15,12-1 0-15,9-2-1830 0</inkml:trace>
  <inkml:trace contextRef="#ctx0" brushRef="#br0" timeOffset="-203406.58">11460 15082 2337 0,'0'0'1716'0,"-37"-3"-587"0,22-3-381 0,9 2-15 16,2 3 83-16,2 0-408 0,2-1-103 15,0 0-305-15,0 1 0 0,2-1 0 16,13 1 0-16,9-2 0 0,5 2 0 16,6 1 0-16,-4 1 0 15,-4 4 0-15,0-1 0 0,-2 2 0 16,-2-2 0-16,-3 2 0 0,1 0 0 15,4-1 0-15,-2 0 0 0,-3-2 0 16,1 2 0-16,0-2 0 16,-9 1 0-16,-4 0-189 0,-8-1-1976 15,0-3 100-15,0 3-1576 0</inkml:trace>
  <inkml:trace contextRef="#ctx0" brushRef="#br0" timeOffset="-203172.84">11371 15314 5858 0,'0'0'1205'0,"0"0"-76"0,46 13-1129 15,-13-7 0-15,4 1 0 0,4-1 0 16,5 2 0-16,-3-1 0 0,9 0 0 15,-2 0 0-15,5-2 0 16,-1-2 0-16,-6 1 0 0,-3-4 0 16,-14-1 0-16,-8-10-1922 0</inkml:trace>
  <inkml:trace contextRef="#ctx0" brushRef="#br0" timeOffset="-201056.31">12982 15086 6106 0,'0'0'945'0,"0"0"-489"0,0 0 120 0,0 0-467 16,0 0-109-16,-5 52 0 0,5-2 0 16,5 9 0-16,-3 5 0 0,2-3 0 15,2 3 0-15,-2 0 0 0,-2-1 0 16,-2-3 0-16,0-3 0 0,0-7 0 15,-2-7 0-15,2-7 0 0,-4-10-453 16,4-9-880-16,-6-9-331 0</inkml:trace>
  <inkml:trace contextRef="#ctx0" brushRef="#br0" timeOffset="-200722.32">12855 14890 6226 0,'0'0'60'0,"13"-56"341"0,14 27 243 16,4 4-292-16,14 2-136 0,5 4-52 16,1 7-124-16,3 6 49 0,-2 6-89 15,-5 9 0-15,-9 10 0 0,-7 6 0 16,-15 6 0-16,-5 2 0 0,-11 1 0 15,-7 2 0-15,-5-4 0 0,-9-2 0 16,-10-1 0-16,-4-4 0 16,-2-1 0-16,-4-6 0 0,7-4 0 15,3-7 0-15,11-6 0 0,3-1 0 16,11 0 0-16,2-2 0 0,4-2 0 16,4 1 0-16,8-1-421 15,-1 2-663-15,5 2-1822 0</inkml:trace>
  <inkml:trace contextRef="#ctx0" brushRef="#br0" timeOffset="-200489.67">13496 15095 7159 0,'0'0'1033'16,"-10"55"-1033"-16,10-15 0 0,0 7 0 16,0 2 0-16,2 1 0 0,-2 1 0 15,4-5 0-15,2-2 0 0,0-4 0 16,3-8 0-16,-3-8 0 16,-2-9 0-16,-2-11 0 0,2-4-1962 15,0-11-1791-15</inkml:trace>
  <inkml:trace contextRef="#ctx0" brushRef="#br0" timeOffset="-199305.82">14602 13942 2341 0,'0'0'1700'0,"0"0"-1007"0,0 0 11 16,0 0 300-16,0 0-547 0,0 0-113 15,0 0 348-15,-47 52-435 0,26-19-257 16,-6 8 0-16,4 2 0 0,-6 7 0 16,0 8 0-16,-6 10 0 15,-6 5 0-15,-2 8 0 0,1 7 0 16,1-2 0-16,4 7 0 0,6-1 0 15,8 9 0-15,6 6 0 0,3 5 0 16,10 4 0-16,2 1 0 16,2 0 0-16,2 4 0 0,2-1 0 15,6-2 0-15,1-4 0 0,-1-9 0 16,6-6 0-16,5-10 0 0,0-13 0 16,2-9 0-16,1-10 0 0,3-12 0 15,-2-7 0-15,2-12 0 0,0-8 0 16,0-8 0-16,-7-9 0 0,1-7 0 15,-4-13 0-15,-7-8 0 16,-6 3-2278-16,0-3-2916 0</inkml:trace>
  <inkml:trace contextRef="#ctx0" brushRef="#br0" timeOffset="-198556.08">15326 14039 3245 0,'0'0'980'0,"0"0"-279"0,0 0 555 0,12-34-511 0,-12 29-161 0,-6-1 97 15,-11-1-681-15,-8 4 0 16,-8 3 0-16,-2 2 0 0,-8 6 0 16,6 4 0-16,-5 4 0 0,1 5 0 15,-2 0 0-15,5 2 0 0,7-1 0 16,7 0 0-16,7 0 0 0,11 1 0 16,6-1 0-16,10-1 0 0,13 2 0 15,14-3 0-15,15 1 0 16,6 0 0-16,10 2 0 0,-2 2 0 15,-10 6 0-15,-15 1 0 0,-16 3 0 16,-15 4 0-16,-10-1 0 16,-8-1 0-16,-4-3 0 0,-3-4 0 15,-1 0 0-15,-7-6 0 0,-2-2 0 16,0-2 0-16,-4-3 0 0,-2-3 0 16,0-5 0-16,0-5 0 0,4-4 0 15,1 0 0-15,1-3 0 0,2-5 0 16,2-1 0-16,3-3 0 15,5-1-93-15,3 5-623 0,6 0 92 0,4-1-857 16,0 4-228-16,10-4-1572 0</inkml:trace>
  <inkml:trace contextRef="#ctx0" brushRef="#br0" timeOffset="-197973.06">15479 14533 5374 0,'0'0'1381'0,"0"0"-705"0,0 0 85 0,0 0-761 0,0 0 0 16,45-6 0-16,-22 10 0 0,4 1 0 16,-3 2 0-16,-3 0 0 0,-4 1 0 15,-5 3 0-15,-8 0 0 16,0-1 0-16,-4 2 0 0,-6 1 0 15,-2-1 0-15,-5 0 0 0,-1-1 0 16,-3-3 0-16,-3 0 0 16,-1-1 0-16,0-1 0 0,1-1 0 15,3 0 0-15,1-3 0 0,5 1 0 16,5-1 0-16,4-2 0 0,2 0 0 16,0 0 0-16,2 1 0 0,6 3 0 15,11 2 0-15,-2 2 0 0,5 0 0 16,-1 3 0-16,-2 2 0 0,-1-1 0 15,1 3 0-15,1-1 0 0,-7 4 0 16,1-2 0-16,-9 1 0 16,-5 1 0-16,-9 0 0 0,-1 2 0 15,-11-1 0-15,-6 1 0 0,-4-1 0 16,-2-2 0-16,-8-3 0 0,0-3 0 16,-1-3 0-16,5-3 0 15,8-4 0-15,8-1-1233 0,7-5-1212 0</inkml:trace>
  <inkml:trace contextRef="#ctx0" brushRef="#br0" timeOffset="-196839.85">15987 14245 3373 0,'0'0'1509'0,"0"0"-737"0,0 0 104 0,0 0 217 16,0 0-653-16,0 0-311 0,0 0-129 16,0 0 0-16,0 0 0 15,0 0 0-15,-31 46 0 0,27 1 0 16,2 5 0-16,2 1 0 0,2 5 0 16,6-1 0-16,5-4 0 0,3-7 0 15,5-12 0-15,6-3 0 16,4-11 0-16,0-7 0 0,6-7 0 15,-2-8 0-15,-2-16 0 0,-2-7 0 16,0-8 0-16,-8-6 0 0,-2-3 0 16,-7-2 0-16,-4 0 0 15,-3-1 0-15,-3 1 0 0,-4 2 0 16,-4 1 0-16,-3 6 0 0,3 10 0 16,-2 11 0-16,2 4 0 0,2 8 0 15,2 2 0-15,0 6-145 0,0 1-2048 16,0 6-168-16</inkml:trace>
  <inkml:trace contextRef="#ctx0" brushRef="#br0" timeOffset="-196222.91">16425 14543 5970 0,'0'0'1377'0,"0"0"-985"0,0 0 28 16,0 0-387-16,50-20-33 0,-31 16 0 16,-1 4 0-16,-5 1 0 0,1 6 0 15,3 3 0-15,-3 1 0 16,-2 2 0-16,5-1 0 0,-5-1 0 15,-3 2 0-15,-5 1 0 0,-4-3 0 16,-4 0 0-16,-7 0 0 0,-7-1 0 16,-7 0 0-16,0-2 0 15,-2-1 0-15,4-1 0 0,-1 0 0 16,7 0 0-16,7-2 0 0,4-1 0 16,1-2 0-16,5 2 0 0,0-1 0 15,11 4 0-15,5 0 0 0,5 1 0 16,4 0 0-16,4 0 0 0,0 0 0 15,4 0 0-15,2 2 0 0,-2 0 0 16,-2 2 0-16,-4 1 0 16,-2 1 0-16,-13 1 0 0,-4 3 0 15,-6 2 0-15,-8 1 0 0,-4 1 0 16,-11 2 0-16,-6 2 0 0,-6-3 0 16,-6 2 0-16,-4 0 0 15,-3-2 0-15,-8-2-233 0,17-2-1720 16,-4-5-972-16</inkml:trace>
  <inkml:trace contextRef="#ctx0" brushRef="#br0" timeOffset="-195906.17">14770 15247 6406 0,'0'0'1513'0,"0"0"-1240"16,35 0-273-16,25 0 0 0,26-2 0 15,26-3 0-15,29-1 0 0,3-1 0 16,18 3 0-16,7 2 0 0,-1 2 0 15,-5 1 0-15,-12 5 0 0,-13 0 0 16,-8 0 0-16,-14 1 0 0,-12 1 0 16,-20 3 0-16,-24 3 0 15,-20-3-1313-15,-22 0-596 0</inkml:trace>
  <inkml:trace contextRef="#ctx0" brushRef="#br0" timeOffset="-194506.01">15669 15791 4149 0,'0'0'2458'0,"0"0"-1570"0,0 0-191 15,0 0-697-15,0 0 0 0,-17 44 0 16,17-3 0-16,0 9 0 0,6 7 0 15,-1-2 0-15,1 5 0 16,2-2 0-16,-6-2 0 0,2-4 0 16,-4-7 0-16,4-4 0 0,-4-7 0 15,0-9-181-15,-4-7-1011 0,4-9-217 16,-6-7-4001-16</inkml:trace>
  <inkml:trace contextRef="#ctx0" brushRef="#br0" timeOffset="-194205.61">15598 15687 6270 0,'0'0'597'16,"-8"-57"-165"-16,16 29 72 0,9 4-115 15,8 0-389-15,8 4 0 0,8 4 0 16,3 0 0-16,7 8 0 0,1 5 0 15,-2 4 0-15,-9 13 0 0,-4 7 0 16,-12 8 0-16,-15 5 0 16,-10 4 0-16,-14 0 0 0,-7 1 0 15,-12-3 0-15,-2-1 0 0,-4-4 0 16,-7-5 0-16,5-5 0 16,4-4 0-16,6-9 0 0,14-6 0 15,7-2 0-15,10-6 0 0,4-5 0 16,12-3-325-16,11-2-1572 0,-6 4-232 15</inkml:trace>
  <inkml:trace contextRef="#ctx0" brushRef="#br0" timeOffset="-193689.66">16124 15750 5010 0,'0'0'1160'15,"0"0"1"-15,0 0-557 0,0 0-347 16,0 0-257-16,39-12 0 0,-29 11 0 16,5 1 0-16,-5 0 0 15,4 1 0-15,3 2 0 0,0 1 0 16,3 1 0-16,1 0 0 0,-5 2 0 15,-1-1 0-15,-9-1 0 0,0 3 0 16,-2 1 0-16,-8 4 0 16,-2 2 0-16,-8-1 0 0,-5-1 0 15,0-2 0-15,-1-1 0 0,3-3 0 16,3-1 0-16,1-4 0 0,3-1 0 16,6 0 0-16,4-1 0 0,-2 0 0 15,2 1 0-15,0-1 0 0,0 0 0 16,2 2 0-16,8 0 0 0,0 3 0 15,9 2 0-15,0 3 0 16,6-1 0-16,-3 3 0 0,7 0 0 16,-2 1 0-16,-4 2 0 0,2 2 0 15,-13 0 0-15,-4 0 0 0,-8 1 0 16,-6 1 0-16,-13 4 0 16,-7 0 0-16,-16 2 0 0,-5 0 0 15,-7-3 0-15,-8-2 0 0,0-2 0 16,4-3 0-16,0-1 0 0,11-4 0 15,18-3-425-15,4-4-2500 0</inkml:trace>
  <inkml:trace contextRef="#ctx0" brushRef="#br0" timeOffset="-192939.18">17033 14130 3401 0,'0'0'668'0,"0"0"-83"0,0 0 435 0,0 0-564 16,0 0-64-16,0 0 133 16,4-34-217-16,7 33 28 0,5 1 100 15,1 4-371-15,7 8-65 0,-1 10 0 16,4 6 0-16,0 10 0 0,4 11 0 16,0 10 0-16,0 11 0 0,4 13 0 15,-6 8 0-15,-2 10 0 0,-9 5 0 16,-11 3 0-16,-7 3 0 0,-4 6 0 15,-9-2 0-15,-8 0 0 0,-10-3 0 16,-4-3 0-16,-18-2 0 16,-5-7 0-16,-4-6 0 0,-4-4 0 15,4-6 0-15,0-3 0 0,8-3 0 16,2-10 0-16,9-6 0 16,8-13 0-16,12-12 0 0,4-9 0 15,13-11 0-15,0-9 0 0,6-3 0 16,0-5 0-16,2-1 0 0,8-4 0 15,1-9 0-15,5-9-1253 0,-8 4-1136 16</inkml:trace>
  <inkml:trace contextRef="#ctx0" brushRef="#br0" timeOffset="-190389.45">17674 15243 6190 0,'0'0'1377'0,"0"0"-849"15,37 4-431-15,0-4-97 0,11 0 0 16,4-2 0-16,-5-3 0 0,5-1 0 15,-9 1 0-15,-6-2 0 0,-8 1 0 16,-10 3 0-16,-9-2 0 0,-1 4 0 16,-7-3 0-16,-2 2 0 0,0-4-389 15,0 1-1084-15,-2-5-3941 0</inkml:trace>
  <inkml:trace contextRef="#ctx0" brushRef="#br0" timeOffset="-190222.61">17868 15100 6991 0,'0'0'908'16,"0"0"-615"-16,-20 43-293 0,15-16 0 15,5 10 0-15,5 0 0 0,5 3 0 16,2 3 0-16,7 0 0 16,-3-2 0-16,9-7 0 0,-4-5 0 15,-3-9 0-15,-3-6-505 0,-1-10-3429 0</inkml:trace>
  <inkml:trace contextRef="#ctx0" brushRef="#br0" timeOffset="-189089.17">19026 14817 4666 0,'0'0'860'0,"0"0"433"16,0 0-541-16,-6-37-248 0,-7 27-387 16,-5-1-117-16,-1 3 0 0,-4 2 0 15,-4 2 0-15,0 3 0 0,3 1 0 16,-5 0 0-16,4 5 0 0,-2 5 0 15,0 3 0-15,-2 3 0 0,0 2 0 16,2-1 0-16,3-2 0 16,11-4 0-16,5-4 0 0,4-2 0 15,4-1 0-15,0 1 0 0,10-1 0 16,11 3 0-16,10 0 0 0,12 2 0 16,3 0 0-16,-1 4 0 15,5 9 0-15,-9 1 0 0,0 8 0 16,-12 3 0-16,-10 2-101 0,-9 1-3 15,-10-3 104-15,-4 1 44 0,-6-5 108 16,-11 0-143-16,-2-3-9 0,-5-1 0 16,-10-2 0-16,1-2 0 15,0-6 0-15,0-3 0 0,6-5 0 16,4-3 0-16,4-4 0 0,9-1 0 16,5 0 0-16,3-1 0 0,0-2-937 15,6-2-68-15,-4 1-235 0,4-3-1001 0</inkml:trace>
  <inkml:trace contextRef="#ctx0" brushRef="#br0" timeOffset="-188906.33">19193 15219 8192 0,'0'0'0'0,"-14"46"0"0,5-9 0 0,1 6 0 16,-2 6 0-16,0 5 0 0,-1-1 0 15,3-3 0-15,4-5 0 16,4-4 0-16,0-5 0 0,6-7 0 16,2-7 0-16,3-9 0 0,1-12-349 15,-2-2-2200-15</inkml:trace>
  <inkml:trace contextRef="#ctx0" brushRef="#br0" timeOffset="-188305.26">19592 14922 3353 0,'0'0'1585'0,"0"0"-133"0,-2-40-823 0,2 34 39 16,-2 3-163-16,2-1-505 0,0 1 0 16,0 2 0-16,-2 6 0 15,-2 15 0-15,2 21 0 0,-2 13 0 16,-1 11 0-16,5 3 0 0,0-6 0 15,0-3 0-15,9-7 0 0,3-8 0 16,11-10 0-16,6-9 0 0,2-7 0 16,10-11 0-16,-2-7 0 15,3-10 0-15,-5-11 0 0,-4-5 0 16,-8-5 0-16,-4-2 0 0,-5-2 0 16,-6-3 0-16,-3-5 0 0,-5-3 0 15,-2-3 0-15,0 5 0 0,-2 6 0 16,0 12 0-16,-3 8 0 0,5 10 0 15,0 5 0-15,0 3 0 0,0 2-1926 16,5 3-15-16,-1 3-1072 0</inkml:trace>
  <inkml:trace contextRef="#ctx0" brushRef="#br0" timeOffset="-188122.63">20121 15355 8192 0,'0'0'0'16,"-10"44"0"-16,2-12 0 0,2 3 0 16,-1 6 0-16,3-1 0 15,4 0 0-15,8-2 0 0,3-5 0 16,3-5 0-16,1-5 0 0,-1-6 0 16,-8-5 0-16,5-6-1441 0</inkml:trace>
  <inkml:trace contextRef="#ctx0" brushRef="#br1" timeOffset="-181689.07">13982 16562 1496 0,'0'0'88'0,"0"0"68"0,0 0 1093 0,0 0-913 0,0 0-68 15,0 0 332-15,0 0-271 0,0 0 11 16,0 0 396-16,-10-32-312 0,10 31-28 16,0 1-87-16,0 2-257 0,0 6-12 15,4 10 104-15,0 2-56 16,-2 7-24-16,2 1 4 0,2 1-64 15,5 1 28-15,3 2 52 0,-1 0-76 16,1 0 32-16,7 0 44 16,1 0-72-16,7-5 88 0,-2-2 0 15,0-1-84-15,0-5-16 0,0-4 8 16,4-1-4-16,-4-3-4 0,4-3 0 16,-4 0 12-16,-3-5-12 0,-3-3 20 15,2 0-12-15,-2-2-8 0,-3-7 16 16,1 1-8-16,-1-4-8 0,-1-2 16 15,6-5-4-15,1-3-12 0,7-4 0 16,7-1 0-16,5 0 0 16,13 1 0-16,4 1-12 0,8 3 12 15,0 1 0-15,5 1 0 16,1 6 0-16,5 1 0 0,-1 3-40 0,-4 5-24 16,9 1 24-16,-4 4-20 15,-1 0 60-15,1 5-4 0,-5 4 0 16,1 3 4-16,-9 6 0 0,-8 2-12 15,-9 2 12-15,-1 1-4 0,-13 4 8 16,2 1-4-16,-10-3 140 0,0 3-80 16,-6-3 12-16,-7-2 28 15,3-1-88-15,-7-2 4 0,-4-6 0 16,-2-1-12-16,-4-3-4 0,0-4 0 16,0-3-108-16,-4-1 56 0,-2-2 20 15,6-2 8-15,-2-6 4 0,4-5-104 16,8-4-32-16,11-1 44 0,2 3-136 15,-3 2 12-15,5 4 88 16,2 0-1-16,4 6 121 0,-4 0 28 16,0 3 61-16,8 0 3 0,-2 3 64 15,6-1 64-15,7-1-152 16,10 3 0-16,8-3-20 0,4-1-4 0,6-3 4 16,5-6 156-16,4-3-84 15,-3-6 36-15,1-6 100 0,-5-2-164 16,-3-4 24-16,-16 2-24 0,-9 2-60 15,-17-1-8-15,-14 3-528 0,-9 7-577 16,-10 0-1268-16</inkml:trace>
  <inkml:trace contextRef="#ctx0" brushRef="#br1" timeOffset="-180138.99">15578 17171 1596 0,'0'0'3246'0,"0"0"-2262"0,0 0-191 16,0 0 259-16,0 0-572 15,-31-1-439-15,31 0-41 0,0 1 0 16,0-2 0-16,4 2 0 0,12-1 0 15,11 0 0-15,15-4 0 0,9-3 0 16,7 1 0-16,0-4 0 0,-4 3 0 16,2-1 0-16,-7 4 0 15,-3 1 0-15,-7 2 0 0,-8 2 0 16,-4 0 0-16,-8 0 0 0,-7 0 0 16,-8 1 0-16,0 0 0 0,-4 4 0 15,0 2 0-15,-8 10 0 0,-15 9 0 16,-8 8 0-16,-10 3 0 0,-3 2 0 15,-3-1 0-15,-1 1 0 16,-1 2 0-16,5 2 0 0,3-1 0 16,4-2 0-16,6-1 0 0,10-3 0 15,5-3 0-15,1 1 0 0,9-5 0 16,4-3 0-16,2-1 0 0,10-3 0 16,9-2 0-16,10 0 0 15,8-6 0-15,10-5 0 0,5-3 0 16,6-6 0-16,0 0 0 0,0-6 0 15,-9-2 0-15,-7-2 0 0,-15 2 0 16,-7 0 0-16,-11 2 0 16,-7-1 0-16,-2-3 0 0,0-2 0 15,-2-1 0-15,-3-1-181 0,-1 6-1612 16,-2-3-500-16</inkml:trace>
  <inkml:trace contextRef="#ctx0" brushRef="#br1" timeOffset="-179604.67">15601 17431 6510 0,'0'0'1113'0,"0"0"-544"0,0 0-569 0,0 0 0 0,0 0 0 16,0 0 0-16,35 35 0 0,27-29 0 15,18-6 0-15,15-7 0 0,5-8 0 16,-16-1 0-16,-5 0 0 0,-11-7 0 16,-22 5 0-16,-13-4-3170 0</inkml:trace>
  <inkml:trace contextRef="#ctx0" brushRef="#br1" timeOffset="-176570.89">16494 17613 2265 0,'0'0'1788'0,"0"0"-1179"16,0 0-101-16,0 0 284 0,20-35-480 0,-20 31-23 16,4 0 351-16,-4 1-176 15,4-2-108-15,-1 2-187 0,1 0-169 16,-4 2 0-16,2 0 0 0,-2 0 0 15,0 0 0-15,0 1 0 0,0 0 0 16,-2 1 0-16,-2 5 0 0,-7 5 0 16,1 13 0-16,-13 13 0 15,-8 19 0-15,0-2 0 0,0 3 0 16,4 0 0-16,5-10 0 0,-3 5 0 16,4-7 0-16,5-7 0 0,5-13 0 15,7-7 0-15,2-10 0 0,2-6 0 16,6-6 0-16,11-20-73 0,-1 2-2748 15,9-23-2477-15</inkml:trace>
  <inkml:trace contextRef="#ctx0" brushRef="#br1" timeOffset="-176188.47">16551 17519 6270 0,'0'0'1469'0,"0"0"-1016"0,0 0-453 16,0 0 0-16,0 0 0 0,0 0 0 16,0 0 0-16,0 0 0 0,-2 41 0 15,4 5 0-15,9 21 0 0,-1-1 0 16,0 4 0-16,1-4 0 16,-1-8 0-16,5 4 0 0,-5-6 0 15,2-8 0-15,-1-8 0 0,-1-9 0 16,-4-9 0-16,-2-10 0 0,0-7 0 15,-4-5 0-15,0 0-2422 0,0-14-423 16</inkml:trace>
  <inkml:trace contextRef="#ctx0" brushRef="#br1" timeOffset="-175955.29">16287 17970 6635 0,'0'0'1468'0,"0"0"-1379"15,54 21-89-15,-7-21 0 0,9-3 0 16,2-10 0-16,-9-6 0 0,-9 1 0 15,-3-13-3466-15</inkml:trace>
  <inkml:trace contextRef="#ctx0" brushRef="#br1" timeOffset="-165853.67">16961 17357 4370 0,'0'0'2289'0,"0"0"-897"0,0 0-1251 0,0 0-141 0,0 0 0 16,0 0 0-16,0 0 0 0,0 0 0 16,0 19 0-16,4-12 0 0,6 1-833 15,1 0-700-15,-1 2-360 0</inkml:trace>
  <inkml:trace contextRef="#ctx0" brushRef="#br1" timeOffset="-165688.83">16979 17744 6851 0,'0'0'1312'0,"0"0"-1283"0,0 0-29 16,0 0 0-16,0 0 0 0,0 0 0 15,0 0 0-15,0 0-445 0,0 0-1984 16</inkml:trace>
  <inkml:trace contextRef="#ctx0" brushRef="#br1" timeOffset="-165088.87">17688 17397 7363 0,'0'0'829'0,"0"0"-829"0,-12 39 0 16,6-5 0-16,0 4 0 0,1 0 0 16,-1 2 0-16,2-3 0 0,4-2 0 15,0-1 0-15,0-6 0 0,0-7 0 16,4-8-333-16,-4-7-1396 0</inkml:trace>
  <inkml:trace contextRef="#ctx0" brushRef="#br1" timeOffset="-164937.04">17736 17032 6759 0,'0'0'640'16,"0"0"-312"-16,0 0 84 0,0 0-412 15,0 0-8-15,0 0-368 16,0 0-784-16,0 0-957 0</inkml:trace>
  <inkml:trace contextRef="#ctx0" brushRef="#br1" timeOffset="-164504.78">17833 17811 4017 0,'0'0'2205'0,"0"0"-952"15,0 0-536-15,0 0-717 16,10-66 0-16,7 23 0 0,2-3 0 16,-3 1 0-16,7 1 0 0,-9 4 0 15,1 8 0-15,-3 10 0 16,-2 8 0-16,-5 8 0 0,1 6 0 0,0 1 0 16,-2 11 0-16,2 10 0 15,-4 5 0-15,-2 2 0 0,0 2 0 16,-2-6 0-16,2 0 0 0,0-5 0 15,0-3 0-15,2-8 0 0,0-3 0 16,3-5 0-16,1-1 0 0,0-4 0 16,8-12 0-16,1-9 0 15,1-3 0-15,-3-5 0 0,1-2 0 16,-3 3 0-16,5-1 0 0,-1 3 0 16,-3 4 0-16,-2 7 0 0,1 8 0 15,-5 5 0-15,-2 6 0 0,-4 3 0 16,8 11 0-16,-6 13 0 0,5 6 0 15,-5 6 0-15,-2 1 0 16,2-2 0-16,-2 1 0 0,4-1 0 16,2-1 0-16,0-3 0 0,5 0 0 15,-1-4 0-15,4-2 0 16,1-6 0-16,-3-7-833 0,-1-6-1432 16,5-7-1209-16</inkml:trace>
  <inkml:trace contextRef="#ctx0" brushRef="#br1" timeOffset="-164103.67">18290 18121 5410 0,'0'0'700'0,"-6"38"-183"0,6-29 287 0,0-3-688 0,0-6 16 16,6 0 320-16,0-8-391 0,4-13-61 15,5-17 0-15,1-10 0 16,-5-9 0-16,-1-15 0 0,-6-2 0 0,-4-5 0 16,0-4 0-16,0 13 0 15,2 9 0-15,9 15 0 0,3 13 0 16,3 10 0-16,3 10 0 0,1 9 0 15,-4 4 0-15,-3 1 0 0,0 6 0 16,-5 2 0-16,-5 6 0 0,0 0 0 16,-4 5 0-16,-6 3 0 15,-7 2 0-15,-3-1 0 0,-1 1 0 16,5-1 0-16,-7-1 0 0,9-6 0 16,0-2 0-16,1-6 0 0,5-4-1742 15,4-5-1003-15</inkml:trace>
  <inkml:trace contextRef="#ctx0" brushRef="#br1" timeOffset="-163603.58">18627 17623 6218 0,'0'0'957'0,"0"0"60"0,0 0-1017 0,0 0 0 16,0 0 0-16,45-3 0 0,-22-5 0 15,2-5 0-15,-2 1 0 0,-1-3 0 16,-3-2 0-16,-3-2 0 16,-3-1 0-16,-3-3 0 0,-8 2 0 15,-2-3 0-15,-2 3 0 0,-6 2 0 16,-7 5 0-16,-1 4 0 0,-3 9 0 15,-3 4 0-15,-1 10 0 0,2 11 0 16,5 6 0-16,-1 8 0 0,7 5 0 16,4-1 0-16,8 2 0 15,8 0 0-15,7-6 0 0,9-7 0 16,5-7 0-16,5-11 0 0,5-10 0 16,4-3 0-16,-1-14 0 0,-1-7-369 15,-16 3-1708-15,0-6-1256 0</inkml:trace>
  <inkml:trace contextRef="#ctx0" brushRef="#br1" timeOffset="-163321.58">19067 17488 7095 0,'0'0'1020'15,"-27"-44"-943"-15,17 20-77 16,-2 6 0-16,-1 10 0 0,7 5 0 0,-4 8 0 16,-1 18 0-16,3 10 0 15,-4 13 0-15,-1 4 0 0,7-3 0 16,4-1 0-16,2-6 0 0,4-6 0 16,6-8 0-16,7-10 0 0,4-12 0 15,5-7 0-15,-1-17 0 0,2-10 0 16,0-9-153-16,-6-10-631 15,-11 12-1333-15,0-2-36 0</inkml:trace>
  <inkml:trace contextRef="#ctx0" brushRef="#br1" timeOffset="-163172.46">19129 17195 2793 0,'-8'-44'1673'15,"6"15"95"-15,-2 8-871 0,4 15-105 16,0 7-523-16,0 9-269 16,0 13 0-16,-2 18 0 0,0 11 0 15,-5 8 0-15,1 3 0 0,-4-2 0 16,8 0 0-16,0 1 0 15,2-6 0-15,2-6 0 0,10-8 0 16,5-6 0-16,7-11 0 0,3-12-1273 16,-2-9-708-16,-2-7-825 0</inkml:trace>
  <inkml:trace contextRef="#ctx0" brushRef="#br1" timeOffset="-162672.43">19375 17517 3817 0,'0'0'2529'15,"-18"-40"-1668"-15,9 18-25 0,1 8-687 16,2 4-149-16,2 4 0 15,0 3 0-15,-3 2 0 0,1 1 0 16,-8 12 0-16,1 10 0 0,-3 8 0 16,1 1 0-16,5 0 0 0,4-8 0 15,6-2 0-15,0-3 0 0,6-4 0 16,4-4 0-16,3 1 0 16,1-6 0-16,3-3 0 0,-1-2 0 0,-1-7 0 15,3-4 0-15,-3-2 0 16,-1-2 0-16,-3-3 0 0,-1 5 0 15,-4 1 0-15,-2 5 0 16,-4 4 0-16,0 2 0 0,0 1 0 0,0 1 0 16,0 4 0-16,6 5 0 15,-1 4 0-15,-1 5 0 0,2 1 0 16,-2-2 0-16,-2-1 0 0,-2-8 0 16,0-3 0-16,0-2 0 0,0-2 0 15,0-2 0-15,0 0 0 0,0-2 0 16,4-5 0-16,0-5 0 0,5-8 0 15,3-7 0-15,7-7 0 0,1 2 0 16,5 2 0-16,-4 4 0 16,-5 10 0-16,-3 4 0 0,-5 5 0 15,-4 3 0-15,-2 4 0 16,-2 1 0-16,0 10 0 0,0 9 0 16,0 5 0-16,0 1 0 0,0 1 0 15,0-4 0-15,6-5 0 0,-1 1 0 16,7-5 0-16,2-1 0 0,3-2 0 15,2-8 0-15,3-3 0 16,3-6-1133-16,-8-1-264 0,-1-5-3385 0</inkml:trace>
  <inkml:trace contextRef="#ctx0" brushRef="#br1" timeOffset="-162438.68">19875 17416 5974 0,'0'0'1065'0,"0"0"-433"0,0 0-111 0,0 0-521 0,-33-29 0 16,19 36 0-16,-5 7 0 0,3 3 0 16,-1 4 0-16,5 3 0 0,1 2 0 15,3 1 0-15,6 1 0 0,2 0 0 16,2-2 0-16,4-4 0 16,3-3 0-16,5-3 0 0,-2-4 0 15,3-6 0-15,-3-4 0 0,3-2 0 16,-5-2 0-16,0-8 0 0,-3-2-57 15,-1 2-1363-15,4-3-2822 0</inkml:trace>
  <inkml:trace contextRef="#ctx0" brushRef="#br1" timeOffset="-162204.87">19929 17629 5750 0,'0'0'837'0,"0"0"83"0,0 0-235 15,41-45-685-15,-26 27 0 0,-5 0 0 16,1 0 0-16,-1-1 0 0,-2-6 0 15,-4 2 0-15,-4 0 0 0,0 4 0 16,0 6 0-16,-4 6 0 16,-4 6 0-16,-4 3 0 0,-7 12 0 15,0 9 0-15,1 7 0 0,3 4 0 16,5 1 0-16,4 3 0 16,6-2 0-16,6-5 0 0,10-4 0 15,9-7 0-15,8-8 0 0,17-6 0 16,0-6 0-16,-3-5-1698 0,-3-4-1915 15</inkml:trace>
  <inkml:trace contextRef="#ctx0" brushRef="#br1" timeOffset="-161653.95">20584 17580 4714 0,'0'0'900'0,"36"-31"-140"0,-28 18 689 0,-2 0-1080 0,-2-2-369 0,-4-2 0 15,0 2 0-15,0-4 0 0,-6 2 0 16,0 1 0-16,-9 1 0 0,3 5 0 16,-7 5 0-16,-1 5 0 0,-3 6 0 15,2 12 0-15,-2 6 0 0,5 8 0 16,-3 4 0-16,9 0 0 15,8 3 0-15,2 2 0 0,6-3 0 16,10-5 0-16,7-6 0 0,6-11 0 16,10-9 0-16,-2-6 0 0,2-8 0 15,-2-6 0-15,-6-3 0 16,-10-6 0-16,-7-3 0 0,-8 1 0 16,-4-1 0-16,-4 0 0 0,-2 2 0 15,-4 2 0-15,-1 1 0 0,-1 1 0 16,2 1 0-16,-1 2 0 0,3 5 0 15,4 2 0-15,2 6 0 0,2 0 0 16,0 3 0-16,4-1 0 16,4 1-933-16,7 0-60 0,-1 0-1264 15,7-3-912-15</inkml:trace>
  <inkml:trace contextRef="#ctx0" brushRef="#br1" timeOffset="-161354.81">21025 17109 5878 0,'6'-46'100'0,"-2"-2"561"16,-4-6 291-16,-2 9-552 0,-6 3-199 16,-7 9-201-16,-1 6 0 0,-5 9 0 15,-4 7 0-15,2 6 0 0,-1 4 0 16,-1 2 0-16,0 7 0 16,0 8 0-16,5 2 0 0,-1 7 0 15,4 2 0-15,3 3 0 0,4 2 0 16,3 0 0-16,1 5 0 0,6 3 0 15,6 3 0-15,7 7 0 16,1 3 0-16,5 4 0 0,-1 2 0 0,1 3 0 16,-2-4 0-16,-1-2 0 15,-6-5 0-15,3-6 0 0,-9-5 0 16,0-5 0-16,-4-7 0 0,-4-8-253 16,-4-4-435-16,-5-9 36 0,5-4-1141 15,-4-4-652-15</inkml:trace>
  <inkml:trace contextRef="#ctx0" brushRef="#br1" timeOffset="-161220.39">20706 17608 5998 0,'0'0'597'16,"0"0"423"-16,0 0-443 0,42-39-577 15,-5 27 0-15,4 2 0 16,1 0 0-16,-5 3 0 0,-2 0 0 16,8-4 0-16,1-6-701 0,-7 1-1208 15,0-7-2525-15</inkml:trace>
  <inkml:trace contextRef="#ctx0" brushRef="#br1" timeOffset="-160688.78">21647 17303 5078 0,'0'0'1004'15,"0"0"-227"-15,0 0 427 0,-48-8-1075 16,26 8-129-16,-3 2 0 0,4-1 0 16,0 0 0-16,5 3 0 15,-1-1 0-15,7 2 0 0,0-3 0 16,4 5 0-16,1 3 0 0,3 1 0 16,0 0 0-16,2-1 0 0,6-2 0 15,5-1 0-15,3-1 0 0,11 1 0 16,2 3 0-16,4-2 0 15,2 3 0-15,-2 3 0 0,2 1 0 16,-8 3 0-16,0 1 0 0,-9-1 0 16,-10 1 0-16,1-1 0 0,-7-1 0 15,-9 2 0-15,-5 0 0 16,-3-1 0-16,-7-1 0 0,1-1 0 16,-8 0 0-16,0-4 0 0,0 0 0 15,0-3 0-15,4-2 0 0,6-3 0 16,1-4 0-16,9 0 0 0,5-3-113 15,4-3-727-15,4-3-965 0,-2 2-44 16,17-11-464-16</inkml:trace>
  <inkml:trace contextRef="#ctx0" brushRef="#br1" timeOffset="-160520.41">21804 17348 6454 0,'0'0'817'0,"0"0"104"16,-14 54-921-16,5-16 0 0,-1 2 0 15,2 0 0-15,-3-4 0 16,5-4 0-16,6-2 0 0,0-7 0 16,6-6 0-16,1-6 0 0,-3-6-1301 15,2-5-2921-15</inkml:trace>
  <inkml:trace contextRef="#ctx0" brushRef="#br1" timeOffset="-160388.61">21909 16980 6807 0,'0'0'332'0,"0"0"-168"0,0 0 464 0,0 0-604 16,0 0-24-16,7 55-100 15,-5-14-572-15,0-6-229 0,4-5-1780 0</inkml:trace>
  <inkml:trace contextRef="#ctx0" brushRef="#br1" timeOffset="-160154.79">22073 17488 5966 0,'0'0'917'16,"-13"-44"131"-16,-1 20-787 0,4 5-261 15,-3 6 0-15,1 6 0 16,-1 7 0-16,1 6 0 0,-3 11 0 16,3 10 0-16,0 6 0 0,1 2 0 15,5 4 0-15,6-2 0 0,0-1 0 16,10-7 0-16,5-6 0 0,1-6 0 15,5-8 0-15,2-9 0 16,-2-6 0-16,-1-13 0 0,1-8 0 0,-5-5 0 16,-5-11 0-16,-1 10-2166 15,-2-5-1363-15</inkml:trace>
  <inkml:trace contextRef="#ctx0" brushRef="#br1" timeOffset="-160005.15">22162 16999 6110 0,'0'0'1029'0,"-11"40"-161"15,5-8-683-15,-2 5-185 16,0 3 0-16,1 6 0 0,-1 1 0 16,8 4 0-16,-2 0 0 0,2 0 0 15,2-3 0-15,6-1 0 16,1-7 0-16,3-7 0 0,0-8-725 16,-1-8-832-16</inkml:trace>
  <inkml:trace contextRef="#ctx0" brushRef="#br1" timeOffset="-159754.81">22201 17579 4942 0,'0'0'744'0,"0"0"729"15,58-13-553-15,-36-2-807 0,5 0-113 16,-4-4 0-16,-2-1 0 0,-7 1 0 16,-3-1 0-16,-1 0 0 0,-8 0 0 15,-2-1 0-15,-6 5 0 0,-5 3 0 16,-5 6 0-16,1 7 0 15,-3 11 0-15,-7 11 0 0,6 8 0 16,1 5 0-16,3 3 0 0,7 1 0 16,6-1 0-16,4 1 0 0,10-3 0 15,22-9 0-15,13-7 0 16,17-14-237-16,-6-4-1444 0,4-7-1184 0</inkml:trace>
  <inkml:trace contextRef="#ctx0" brushRef="#br1" timeOffset="-159221.99">23034 17042 5622 0,'0'0'40'0,"-10"-40"416"0,3 25 561 0,3 9-349 16,-2 4-279-16,4 2-389 0,-8 4 0 16,-5 11 0-16,1 10 0 15,-1 11 0-15,3 11 0 0,2 5 0 16,3 6 0-16,1 7 0 0,2 6 0 16,2 3 0-16,2-4 0 0,6-7 0 15,2-9 0-15,5-11 0 0,1-11 0 16,3-7 0-16,1-10 0 15,1-8 0-15,-5-6 0 0,1-6 0 16,-7-11 0-16,0-3 0 0,-5-5 0 16,-3 0 0-16,-9 2 0 0,-5 0 0 15,-9 1 0-15,-8 5 0 0,-6-2 0 16,4 5 0-16,4 5 0 16,8 2 0-16,11 2 0 0,6 4-173 15,6-1-403-15,8 1-1169 0,2 0 124 16,13-1-103-16</inkml:trace>
  <inkml:trace contextRef="#ctx0" brushRef="#br1" timeOffset="-158955.75">23172 17598 3885 0,'0'0'761'0,"0"0"43"16,9 37-464-16,-9-31-84 0,0 1 281 15,0-1-25-15,0-4 60 16,-2 0-47-16,-3 1-525 0,1-2 0 16,-4-1 0-16,0-1 0 0,0-9 0 15,1-8 0-15,1-8 0 0,10-7 0 16,9-1 0-16,3 3 0 0,-1 6 0 16,3 7 0-16,-5 5 0 15,1 2 0-15,3 4 0 0,-1 3 0 16,7 0 0-16,-2 1-317 0,-7 1-1576 15,7 1-876-15</inkml:trace>
  <inkml:trace contextRef="#ctx0" brushRef="#br1" timeOffset="-158353.31">23491 17465 6611 0,'0'0'820'0,"0"0"-132"0,-29-28-615 15,16 19-73-15,1 2 0 0,2 2 0 16,1 4 0-16,-3 6 0 0,2 10 0 15,-1 9 0-15,-1 5 0 16,4 0 0-16,1 0 0 0,5-5 0 16,2-1 0-16,5-3 0 0,-1-4 0 15,6-7 0-15,7-2 0 0,-3-4 0 16,5-5 0-16,-1-6 0 0,1-6 0 16,-1-4 0-16,1 0 0 15,-7 0 0-15,5 1 0 0,-5 1 0 16,-1 3 0-16,-5 5 0 0,0 3 0 15,-4 4 0-15,2 0 0 0,0 1 0 16,3 2 0-16,3 7 0 16,-2 5 0-16,1 7 0 0,-5 3 0 15,-2-2 0-15,-2 1 0 0,-2-4 0 16,-2 1 0-16,-1-3 0 0,1-2 0 16,-2-1 0-16,4-4 0 0,2-4 0 15,0-3 0-15,0-3 0 0,4 0 0 16,4-6 0-16,7-7 0 15,1-9 0-15,3-4 0 0,-2-4 0 16,-5 3 0-16,-2 2 0 0,1 1 0 16,-3 7 0-16,-2 6 0 0,-2 4 0 15,-2 4 0-15,0 3 0 16,0 0 0-16,0 0 0 0,5 0 0 16,-1 6 0-16,2 5 0 0,0 3 0 15,-1 6 0-15,3-1 0 0,-8 2 0 16,0-4 0-16,-2-5 0 0,0-4 0 15,-2-2 0-15,0-3 0 16,2-1 0-16,-2 0 0 0,2-1 0 0,0 1 0 16,0-2 0-16,0 0 0 15,2 0 0-15,4-3 0 0,-2 1 0 16,2-2 0-16,-1 0 0 0,1 1 0 16,0 2 0-16,-2 0 0 0,0 1-1057 15,-2 0-584-15,0 2-896 0</inkml:trace>
  <inkml:trace contextRef="#ctx0" brushRef="#br1" timeOffset="-157704.78">24084 17523 6550 0,'0'0'129'0,"0"-33"1263"0,0 16-1271 0,0 3-121 15,0 0 0-15,-2 5 0 0,0 4 0 16,0 2 0-16,-2 6 0 0,-9 11 0 16,-7 18 0-16,-7 12 0 0,-4 8 0 15,4 0 0-15,8-7 0 0,11-3 0 16,8-10 0-16,2-6 0 0,8-10 0 16,13-7 0-16,8-9 0 15,6-10 0-15,5-11 0 0,3-9 0 16,-6-9-173-16,-10 8-2576 0,-6-3-2477 15</inkml:trace>
  <inkml:trace contextRef="#ctx0" brushRef="#br1" timeOffset="-157405.39">24241 17234 5082 0,'0'0'1216'0,"0"0"-295"0,0 0 52 16,0 0-973-16,-10 47 0 0,4-5 0 15,1 7 0-15,3 0 0 0,-2-5 0 16,4-1 0-16,0-4 0 15,0-4 0-15,-2 0 0 0,2-8 0 16,-2-7 0-16,2-7 0 0,0-6 0 16,2-3 0-16,2-2 0 0,3-2 0 15,3 0 0-15,11-6 0 0,7-7 0 16,10-4 0-16,-3 0 0 16,-6 4 0-16,-9 8 0 0,-7 5 0 15,-5 4 0-15,2 5 0 0,-3 7 0 16,-1 4 0-16,-2 5 0 0,2 1 0 15,-2-4 0-15,0 1 0 0,1-3 0 16,-1-3 0-16,0-5 0 0,-2-3 0 16,0-4 0-16,-2-5 0 15,0 0-1658-15,0-10-3316 0</inkml:trace>
  <inkml:trace contextRef="#ctx0" brushRef="#br1" timeOffset="-148355.16">24088 12601 6018 0,'0'0'577'0,"0"0"551"0,0 0-659 0,0 0-469 15,0 0 0-15,-2 54 0 16,10-3 0-16,3 12 0 0,1 7 0 16,3-1 0-16,-7 6 0 0,-6 0 0 15,-2 1 0-15,-4-6 0 16,-7-3 0-16,-3-10 0 0,4-13 0 16,1-11 0-16,3-13 0 0,6-13-1173 15,0-5-1112-15</inkml:trace>
  <inkml:trace contextRef="#ctx0" brushRef="#br1" timeOffset="-148004.27">24107 12292 5318 0,'0'0'924'0,"0"0"409"0,0 0-716 15,0 0-617-15,-2-38 0 0,18 31 0 16,5 0 0-16,14 3 0 16,2 4 0-16,7 10 0 0,1 6 0 15,5 12 0-15,-5 4 0 0,-5 3 0 16,-9 1 0-16,-13-2 0 0,-10 1 0 15,-8-3 0-15,-4-1 0 0,-14-1 0 16,-7-1 0-16,-6-2 0 0,-6-2 0 16,-5-3 0-16,3-4 0 0,-2-4 0 15,8-3 0-15,8-4 0 0,12-4-1529 16,5-3-1233-16</inkml:trace>
  <inkml:trace contextRef="#ctx0" brushRef="#br1" timeOffset="-145804.83">24619 12689 1316 0,'0'0'252'0,"0"0"2517"0,0 0-1984 0,0 0-37 0,0 0 269 16,0 0-449-16,0 0-84 16,0 0-231-16,0 0-253 0,0 0 0 15,40-14 0-15,-5 4 0 0,4 3 0 16,0 3 0-16,-12 3 0 0,-4 1 0 15,-15 3 0-15,-2 5 0 16,-6 2 0-16,-8 5 0 0,-6 5 0 16,-7 5 0-16,-6 4 0 0,-2 0 0 15,0 2 0-15,4-1 0 0,5-3 0 16,12-3 0-16,8-3 0 16,4-2 0-16,14-5 0 0,9-3 0 15,10-5 0-15,5-4 0 0,1-1 0 16,1 0 0-16,-5 1 0 0,0 0 0 15,-4 2 0-15,-12-2-1029 0,-4-1-4782 0</inkml:trace>
  <inkml:trace contextRef="#ctx0" brushRef="#br1" timeOffset="-144154.45">24136 14159 4954 0,'0'0'720'0,"0"0"-128"0,2-43 509 0,-4 33-733 16,-2-2-148-16,-7 1 17 0,-3-1-237 16,-7 2 0-16,-6 1 0 15,-4 6 0-15,-4 3 0 0,-6 5 0 16,-5 8 0-16,-1 7 0 0,-5 5 0 16,-2 3 0-16,11 2 0 0,6 2 0 15,8-4 0-15,12-1 0 0,13-2 0 16,6-2 0-16,15-2 0 0,12-1 0 15,12 0 0-15,11-1 0 0,5 0 0 16,1 5 0-16,0 1 0 0,-12 5 0 16,-13 4 0-16,-6 2 0 15,-17 0 0-15,-6 0 0 0,-6-4 0 16,-8-3 0-16,-5 0 0 0,-5-3 0 16,-3-2 0-16,-4-5 0 15,0-4 0-15,-2-8 0 0,0-6 0 16,0-2 0-16,2-8 0 0,3-4 0 15,5-3 0-15,5-4 0 0,1-3 0 16,5 4 0-16,2 3 0 0,2 6-569 16,1 7-127-16,3 1-501 15,-2 1-15-15,2 1-657 0</inkml:trace>
  <inkml:trace contextRef="#ctx0" brushRef="#br1" timeOffset="-142955.08">24276 14798 1644 0,'0'0'44'0,"0"0"2545"0,0 0-1876 16,0 0 3-16,0 0 309 15,-2-33-561-15,13 19 16 0,3-1 37 16,5 2-517-16,1 1 0 0,3 2 0 16,0 0 0-16,-3 6 0 0,1 2 0 15,-6 2 0-15,-3 8 0 0,-2 4 0 16,-10 3 0-16,0 4 0 0,-10 3 0 15,-2 3 0-15,-7 2 0 0,-4 4 0 16,-2 1 0-16,3 0 0 16,-3 0 0-16,6 0 0 0,7-2 0 15,4-2 0-15,6-3 0 0,2-1 0 16,8-6 0-16,4-3 0 0,7-4 0 16,8-5 0-16,2-6 0 15,10-4 0-15,2-10 0 0,5-5 0 16,-1-5 0-16,-6-7-177 0,-8 6-1724 15,-8-3-1376-15</inkml:trace>
  <inkml:trace contextRef="#ctx0" brushRef="#br1" timeOffset="-142538.43">24696 14420 3445 0,'0'0'2689'0,"0"0"-2012"0,0 0 327 0,0 0-896 15,-6 45-108-15,2-8 48 0,1 8-32 16,3 1 36-16,3-5 101 0,7 0-153 16,4-5 0-16,3-4 0 15,2-3 0-15,3-7 0 0,1-6 0 16,0-7 0-16,2-6 0 0,-1-6 0 16,-1-8 0-16,0-5 0 0,-7-8 0 15,-3-3 0-15,1-2 0 0,-6 0 0 16,-1-3 0-16,-1-1 0 0,-4-3 0 15,0 1 0-15,-2 3 0 0,0 7 0 16,-2 9-837-16,2 9-624 0,-4 4-2240 0</inkml:trace>
  <inkml:trace contextRef="#ctx0" brushRef="#br1" timeOffset="-142154.3">25025 14715 4582 0,'0'0'1092'0,"0"0"-191"0,0 0 347 15,0 0-879-15,0 0-369 0,39-44 0 16,-21 32 0-16,3 4 0 0,0 2 0 15,-3 2 0-15,1 4 0 0,-5 4 0 16,-1 3 0-16,-5 3 0 0,-4 5 0 16,-4 3 0-16,-6 5 0 15,-6 4 0-15,-3 2 0 0,-1 2 0 16,3 0 0-16,3-3 0 0,4-3 0 16,4-1 0-16,2-3 0 0,4-1 0 15,4-2 0-15,7 0 0 0,5-3 0 16,7 0 0-16,6-4 0 15,4-1 0-15,9-3 0 0,-1-5 0 16,5 0 0-16,4-4 0 0,-7-5 0 16,-8-2 0-16,-5-8-4011 0</inkml:trace>
  <inkml:trace contextRef="#ctx0" brushRef="#br1" timeOffset="-141220.84">23598 12165 1516 0,'0'0'1389'0,"0"0"-921"0,0 0 557 0,0 0-357 0,0 0-124 15,-29-45 260-15,25 31-355 0,-2 2-61 16,6 5 188-16,0 2-244 16,-2 3-299-16,-4-1-33 0,-7 3 0 15,-14 5 0-15,-2 13 0 0,-10 8 0 16,-8 12 0-16,-3 5 0 16,-6 5 0-16,-4 7 0 0,7-1 0 15,3 4 0-15,9 4 0 0,10 2 0 16,4 7 0-16,6 0 0 0,11 2 0 15,8-4 0-15,10-1 0 0,15-4 0 16,14-3 0-16,12 0 0 0,20-3 0 16,7 1 0-16,7-3 0 0,2 0 0 15,-9-1 0-15,-4-4 0 0,-18-4 0 16,-10-1 0-16,-20-4 0 16,-15-2 0-16,-13 3 0 0,-19-2 0 15,-16 2 0-15,-13-1 0 0,-6 1 0 16,-6-4 0-16,2 0 0 15,2-3 0-15,6-2 0 0,5 1 0 16,5-3 0-16,11-2 0 0,4 0 0 16,17-4 0-16,3-1 0 0,7 1 0 15,4 0 0-15,9-1 0 16,9 3 0-16,3-1 0 0,2 2 0 16,6 3 0-16,-4 0 0 0,2 6 0 15,-8 1 0-15,-7 4-221 0,-10 1-147 16,-4 4 232-16,-6 3 136 0,-9 4 28 15,-7 3-12-15,-3 5 132 0,-2 6 280 16,-4 4-323-16,2 2-105 16,-2 1 0-16,2-2 0 0,8 0 0 15,11-4 0-15,10-4 0 0,19-3 0 16,14-7 0-16,23-5 0 0,14-8 0 16,19-7 0-16,16-10 0 0,17-9 0 15,8-17 0-15,-28-2-1778 0,1-16-2443 16</inkml:trace>
  <inkml:trace contextRef="#ctx0" brushRef="#br1" timeOffset="-140221.66">25401 12166 3649 0,'0'0'1417'0,"0"0"-1049"0,-2-34-56 0,14 22 8 0,5 1 108 0,7 1-231 16,5-1-25-16,11 3 16 0,3 1-168 15,7 6 4-15,6 2 28 0,3 11-48 16,3 4 0-16,0 4-4 16,-2 5 0-16,-2 1 0 0,-8 5 0 15,-7 1-4-15,-5 6 4 0,-10 1-4 16,-9 6-16-16,-9 1 20 0,-10 4 8 15,-12 5 0-15,-15 2 8 0,-10 3 24 16,-13 4-32-16,-5 4-4 0,-5-2 8 16,-2 1 4-16,0-5-16 0,8-3 0 15,6-4-72-15,15-5-28 0,12-7-16 16,15-4 28-16,8-6 4 16,15-5-177-16,8 0 13 0,8-4 92 15,6 2-12-15,4 1 32 0,-1 0 88 16,1 3 20-16,-4-3 8 15,-5 2 20-15,-3 1 28 0,-7 1 56 16,-3 4 56-16,-6 4 132 0,-5 6-124 16,-6 5-8-16,-6 3 57 0,-6 3-133 15,-3 4-4-15,-3 5-20 16,-1 1-36-16,1 1-4 0,-1 4 0 16,5 1 0-16,4 5 0 0,4 3 0 15,2 4 0-15,6 1 0 0,6-1 0 16,7-2-8-16,6 1 8 0,6-4 0 15,2 3 8-15,-2-1-8 0,-2-6 56 16,-8-2-28-16,-11-5 36 0,-14-6 292 16,-13-2-92-16,-16-6-32 15,-16-3-56-15,-13-5-156 0,-15-4 60 16,-4-9-55-16,-3-5-25 0,1-7 0 16,6-7-161-16,9-5-559 0,21-3-189 15,10-3-2028-15</inkml:trace>
  <inkml:trace contextRef="#ctx0" brushRef="#br1" timeOffset="-139604.52">26463 13546 2905 0,'0'0'3185'0,"0"0"-2212"15,0 0-313-15,0 0-191 0,46 16-469 16,-13-13 0-16,10-2 0 0,9-1 0 16,2 0 0-16,-1 0 0 0,3-2 0 15,-2 0 0-15,-9 0 0 0,-3 1 0 16,-7 1 0-16,-12 0 0 16,-7 0 0-16,-10 0-737 0,-4 2-1560 15,-8 1-12-15</inkml:trace>
  <inkml:trace contextRef="#ctx0" brushRef="#br1" timeOffset="-139387.99">26565 13719 6494 0,'0'0'985'15,"0"0"-309"-15,55 20-639 0,-15-13-37 16,1-1 0-16,-2 3 0 0,1-2 0 16,3 1 0-16,-2-3 0 0,1 0 0 15,-1-2 0-15,0-3 0 0,-12 0-2134 16,0-9-1523-16</inkml:trace>
  <inkml:trace contextRef="#ctx0" brushRef="#br1" timeOffset="-138854.89">28024 12112 2793 0,'0'0'2641'0,"0"0"-1965"0,0 0 281 0,0 0-293 0,0 0-276 16,0 0-315-16,-19-39-73 16,-1 28 0-16,-7 0 0 0,-4 0 0 15,0-3 0-15,-2 1 0 0,-4 1-193 16,-7 2-235-16,3 4-877 16,-1 1 405-16,11 4-32 0,5 0-2258 0</inkml:trace>
  <inkml:trace contextRef="#ctx0" brushRef="#br1" timeOffset="-138354.52">27642 12106 4341 0,'0'0'2386'15,"0"0"-1654"-15,0 0-596 0,0 0 56 16,-11 56 196-16,11-20-371 0,2 9-17 15,2 5 0-15,7 1 0 0,-3 6 0 16,4 4 0-16,-1 5 0 16,-3 4 0-16,-2 10 0 0,-2 7 0 15,-2 2 0-15,-2 4 0 0,-4 3 0 16,0 3 0-16,0 6 0 16,0 4 0-16,-2 3 0 0,-3 3 0 15,-3 3 0-15,-2 4 0 0,-5 3 0 16,0-1 0-16,1 1 0 0,-3-2 0 15,0 3 0-15,3-3 0 0,-5-1 0 16,0-1 0-16,-4-4 0 0,3 0 0 16,-5-6 0-16,-2-5 0 15,0-8 0-15,4-8 0 0,2-5 0 0,6-10 0 16,5-7 0-16,4-10 0 16,3-11 0-16,3-8 0 0,2-9 0 15,2-11 0-15,0-7 0 16,0-6 0-16,2-4 0 0,2 0 0 15,7-2 0-15,7 1 0 0,7-1 0 16,4 0 0-16,4 0 0 0,4 0 0 16,7 1 0-16,10 3 0 15,5-2 0-15,10 2 0 0,5-3 0 16,7 0 0-16,3-1 0 0,1-3 0 16,-2-4 0-16,-9-1 0 0,-5-7-381 15,-22 1-1748-15,-10-4-1048 0</inkml:trace>
  <inkml:trace contextRef="#ctx0" brushRef="#br1" timeOffset="-137771.59">28801 12368 7403 0,'0'0'24'0,"0"0"584"0,0 0-451 15,-8 35-157-15,0 1 0 0,-1 8 0 16,3 9 0-16,2 2 0 0,2 9 0 15,2 2 0-15,0 2 0 0,0-3 0 16,0-6 0-16,0-3 0 0,4-9 0 16,4-3 0-16,7-6 0 0,-3-13 0 15,5-9-2782-15</inkml:trace>
  <inkml:trace contextRef="#ctx0" brushRef="#br1" timeOffset="-137071.7">30968 12636 1636 0,'0'0'3246'0,"0"-36"-2722"0,0 16 456 0,-5 2-347 0,-1 2-133 0,-4-1 60 15,-3 5-447-15,-5 5-113 0,-5 4 0 16,-8 4 0-16,-4 8 0 16,-8 13 0-16,-3 8 0 0,1 12 0 15,1 9 0-15,9 8 0 0,6 10 0 16,15 1 0-16,12 0 0 0,14-4 0 15,27-9 0-15,19-6 0 16,14-12 0-16,13-10 0 0,0-12 0 16,-6-12 0-16,-9-6 0 0,-10-12 0 15,-9-9 0-15,-5-6 0 16,-7-2 0-16,-6-4 0 0,-12-2 0 16,-9-1 0-16,-10 0 0 0,-14-2 0 15,-15 1 0-15,-16 2 0 0,-13 4 0 16,-8 5 0-16,-6 7 0 0,-9 3 0 15,17 3-1573-15,0 0-1645 0</inkml:trace>
  <inkml:trace contextRef="#ctx0" brushRef="#br1" timeOffset="-135371.55">28080 14145 3761 0,'0'0'2161'0,"2"-35"-1605"0,2 25 569 0,-4 6-536 0,0 4-589 15,0 0 0-15,-6 2 0 0,-3 13 0 16,-3 15 0-16,2 11 0 15,1 9 0-15,3 5 0 0,4 1 0 16,-2 0 0-16,-2-1 0 0,-4 0 0 16,1-7 0-16,-1-6 0 0,4-9 0 15,2-8 0-15,4-8 0 16,4-9 0-16,2-6-1117 0,6-6-2213 0</inkml:trace>
  <inkml:trace contextRef="#ctx0" brushRef="#br1" timeOffset="-135137.85">28522 14008 6587 0,'0'0'708'0,"0"0"-392"0,-12 56 265 16,-3-21-581-16,-1 7 0 0,-5 9 0 15,-4 9 0-15,-4 11 0 0,-4 8 0 16,-4 10 0-16,-4 3 0 15,-3 2 0-15,3-3 0 0,4-2 0 16,2-5 0-16,6-11 0 0,8-12 0 16,11-11 0-16,8-18 0 0,6-12 0 15,8-15 0-15,11-11 0 0,-2-7-1517 16,7-6-865-16</inkml:trace>
  <inkml:trace contextRef="#ctx0" brushRef="#br1" timeOffset="-134470.89">28582 14525 1624 0,'0'0'2766'0,"0"0"-1970"0,0 0-36 16,0 0 557-16,0 0-669 0,0 0-367 15,0 0-281-15,0 0 0 0,0 0 0 16,0 0 0-16,29-21 0 15,0 24 0-15,12 0 0 0,7-3 0 16,1 0 0-16,-3-3 0 0,-3 1 0 16,-3 2 0-16,-14 0 0 0,-5 6 0 15,-13 4 0-15,-10 6 0 0,-14 10 0 16,-15 5 0-16,-17 7 0 16,-5 1 0-16,-9 4 0 0,-1-2 0 15,4 2 0-15,5-2 0 0,15-4 0 16,10-1 0-16,10-7 0 0,11-3 0 15,8-2 0-15,10-5 0 0,15-2 0 16,8-1 0-16,12-4 0 16,11 0 0-16,4 0 0 0,-2-4 0 15,-6-1 0-15,-5-1 0 0,-10-2 0 16,-3-4 0-16,-8-1 0 0,-9-4 0 16,-7-6 0-16,-3-3 0 0,-7-1-585 15,0 0-2552-15</inkml:trace>
  <inkml:trace contextRef="#ctx0" brushRef="#br1" timeOffset="-134287.18">28495 14800 6390 0,'0'0'741'0,"0"0"320"15,0 0-1061-15,46 0 0 0,3-6 0 16,11-1 0-16,4 0 0 0,-4 0 0 15,-8 2 0-15,-2 2 0 0,-3-1 0 16,-3 1 0-16,-5 0 0 0,-10 2 0 16,-11 0-1758-16,-5-1-843 0</inkml:trace>
  <inkml:trace contextRef="#ctx0" brushRef="#br1" timeOffset="-133888.05">29012 15267 6006 0,'0'0'657'0,"0"0"307"0,0 0-399 16,0 0-565-16,0 0 0 0,48-55 0 15,-19 23 0-15,-5-7 0 0,1-4 0 16,-4-2 0-16,2-4 0 16,-7 4 0-16,1 2 0 0,-3 4 0 15,-2 10 0-15,-1 6 0 0,-5 7 0 16,-2 7 0-16,-4 6 0 0,0 1 0 16,0 2 0-16,2 5 0 0,0 13 0 15,2 15 0-15,-2 11 0 0,-2 11 0 16,0 0 0-16,0-1 0 15,3-3 0-15,5-4 0 0,2-4 0 16,1-5 0-16,-1-4 0 0,-2-4 0 16,0-6 0-16,-3-7 0 0,-1-8-109 15,-2-6-1448-15,-2-3-4105 0</inkml:trace>
  <inkml:trace contextRef="#ctx0" brushRef="#br1" timeOffset="-133753.89">29064 15200 7615 0,'0'0'577'0,"0"0"-577"16,51-20 0-16,-9 10 0 0,5 3 0 16,-1 7 0-16,1 0 0 15,-3 5 0-15,-11-3 0 0,-10 3 0 16,-11-6-4887-16</inkml:trace>
  <inkml:trace contextRef="#ctx0" brushRef="#br1" timeOffset="-132621.48">30846 14530 7523 0,'-7'42'669'0,"3"0"-669"15,0 8 0-15,-4-2 0 0,0 7 0 16,-3 2 0-16,5 1 0 0,0-2 0 16,2-3 0-16,4-4 0 0,0-7 0 15,0-4 0-15,6-6 0 16,2-4 0-16,5-8 0 0,-3-8 0 16,-2-8-981-16,3-4-1588 0</inkml:trace>
  <inkml:trace contextRef="#ctx0" brushRef="#br1" timeOffset="-131587.96">30881 12156 3341 0,'0'0'4418'0,"0"0"-4334"0,0 0 0 0,0 0 168 0,53-30-248 15,-13 22 5-15,5 3-9 0,7 2-17 16,2 3 17-16,4 0 0 16,8 1 4-16,4 2-4 0,-2 3 0 15,-2 0-12-15,-2 5-76 0,-8-1-304 16,-6 5-76-16,-9 1 104 0,-8 2-281 15,-6 1 97-15,-6 2 36 0,-9-2-305 16,-4 0 441-16,-5-2 256 0,-3-7 92 16,0-1 28-16,-3-3 4 0,-1-3 140 15,-2 1 172-15,-2-1 241 0,-5 3 611 16,-1 0-471-16,-3 3-141 16,3 5 224-16,2 3-619 0,3 7-161 15,-1 9 0-15,2 8 0 0,1 6 0 16,1 9 0-16,0 5 0 0,0 8 0 15,2 7 0-15,0 4 0 16,-1 6 0-16,1 4 0 0,2 8 0 16,-2 8 0-16,2 4 0 0,-2 5 0 15,-2 2 0-15,2 3 0 16,-1 5 0-16,-3-1 0 0,0 1 0 16,-4-1 0-16,-3 1 0 0,-1-1 0 15,-3-1 0-15,0-2 0 0,1-6 0 16,-1-2 0-16,3-3 0 0,1-9 0 15,5-7 0-15,1-9 0 0,5-10 0 16,0-4 0-16,0-11 0 0,0-7 0 16,2-9 0-16,0-8 0 15,2-10 0-15,0-4 0 0,0-7 0 16,0-7 0-16,0-3 0 0,0-3 0 16,0 1 0-16,0-1 0 0,0 0 0 15,0-1 0-15,0-1 0 0,0 0 0 16,0 0 0-16,-2 0 0 15,2-2 0-15,-2 2 0 0,0 0 0 16,-3 0 0-16,3 0 0 0,-6 2 0 16,-8 2 0-16,-15 3 0 0,-15-1 0 15,-12-2 0-15,-14 0 0 16,-11-1 0-16,-8 0 0 0,-6 2 0 16,-2 0 0-16,8 1 0 0,10-1 0 15,21-4 0-15,23-2 0 0,29-17 0 16,8 1-1674-16,23-14-1867 0</inkml:trace>
  <inkml:trace contextRef="#ctx0" brushRef="#br1" timeOffset="-130154.84">32598 12575 7023 0,'0'0'36'0,"0"0"900"0,0 0-739 0,0 0-197 0,0 0 0 16,0 0 0-16,11 52 0 16,-7 4 0-16,0 12 0 0,2 5 0 15,0-2 0-15,-3-2 0 0,-1-3 0 16,-2-4 0-16,0-3 0 15,0-4 0-15,0-9 0 0,2-7 0 16,2-11 0-16,2-13 0 0,0-13-369 16,-2-6-1072-16,-2-13-3553 0</inkml:trace>
  <inkml:trace contextRef="#ctx0" brushRef="#br1" timeOffset="-129837.78">32547 12431 6607 0,'0'0'384'16,"0"0"180"-16,58-45 60 16,-19 34-611-16,4 3-13 0,5 4 0 15,-5 4 0-15,-1 6 0 0,-7 5 0 16,-2 6 0-16,-2 6 0 0,-6 3 0 15,-7 4 0-15,-7-1 0 16,-11 0 0-16,-9-2-177 0,-11-2 21 16,-9-2 156-16,-6-2 76 0,-5-1 52 15,-3-2 1-15,0-6-129 0,-1-5 0 16,9-4 0-16,8-3 0 16,8-3 0-16,9-2 0 0,8 0-157 15,4 1-763-15,4 0-309 0,19-1-1760 0</inkml:trace>
  <inkml:trace contextRef="#ctx0" brushRef="#br1" timeOffset="-129669.15">33086 12594 7947 0,'0'0'245'16,"-4"35"-245"-16,-4 0 0 0,0 14 0 15,-3 6 0-15,5-1 0 0,2-1 0 16,2-2 0-16,2-3 0 15,2-3 0-15,6-4 0 0,-2-3 0 16,1-4 0-16,-3-10 0 0,-2-8-2334 16,-2-8-2288-16</inkml:trace>
  <inkml:trace contextRef="#ctx0" brushRef="#br1" timeOffset="-128937.86">32505 14620 5894 0,'0'0'753'0,"0"0"-121"0,15-46 281 0,-15 29-913 16,-2-1 0-16,-8 2 0 0,-7 0 0 16,-10 2 0-16,-4 5 0 0,-6 4 0 15,-2 5 0-15,1 1 0 16,1 7 0-16,6 4 0 0,4 4 0 16,5 0 0-16,5 0 0 0,9 1 0 15,4 0 0-15,8 2 0 0,10 0 0 16,7 1 0-16,10 5 0 0,8-1 0 15,5 2 0-15,1 4 0 0,-1 0 0 16,-5 4 0-16,-8 0 0 0,-13-1 0 16,-9-1 0-16,-9 0 0 15,-11-3 0-15,-5-1 0 0,-9-4 0 16,-4-4 0-16,0-4 0 0,-4-5 0 16,0-6 0-16,4-3 0 0,0-4 0 15,8-5 0-15,9-2 0 0,2-1 0 16,8-1 0-16,2 2 0 15,0 0-17-15,6 2-1327 0,-2 1 83 16,6-1-368-16</inkml:trace>
  <inkml:trace contextRef="#ctx0" brushRef="#br1" timeOffset="-128737.08">32644 14986 6282 0,'0'0'1493'0,"-31"60"-1076"0,12-20-417 16,1 4 0-16,-1 1 0 16,1-4 0-16,3 2 0 0,3-7 0 15,3-4 0-15,5-4 0 0,4-6 0 16,2-6 0-16,7-8 0 0,1-4 0 16,2-4-565-16,1-5-2136 0</inkml:trace>
  <inkml:trace contextRef="#ctx0" brushRef="#br1" timeOffset="-128187.77">32851 14819 344 0,'0'0'5710'0,"0"0"-4985"0,0 0 363 0,0 0-763 0,0 0-325 0,0 0 0 16,0 0 0-16,0 0 0 0,-9 57 0 15,7-5 0-15,0 5 0 0,2-2 0 16,2-1 0-16,7-4 0 0,9-7 0 15,7-8 0-15,6-6 0 0,10-10 0 16,1-6 0-16,3-10 0 16,-3-6 0-16,-3-14 0 0,-6-6 0 15,-8-10 0-15,-5-3 0 0,-5-7 0 16,-5-7 0-16,-4-3 0 0,-4-3 0 16,-2-3 0-16,-4 6 0 0,-6 4 0 15,0 13 0-15,1 17 0 0,-3 13 0 16,2 8-441-16,-1 8-675 15,3 0-225-15,2 2-1520 0</inkml:trace>
  <inkml:trace contextRef="#ctx0" brushRef="#br1" timeOffset="-127802.36">33378 15180 7343 0,'0'0'849'0,"0"0"-849"0,0 0 0 16,2 45 0-16,-2-4 0 0,2 9 0 15,-2 0 0-15,2-4 0 0,-2-4 0 16,0-2 0-16,0-2 0 0,-2-6 0 15,-6-4 0-15,-3-5 0 16,1-9-2278-16,0-7-1087 0</inkml:trace>
  <inkml:trace contextRef="#ctx0" brushRef="#br1" timeOffset="-126753.8">32373 12256 5182 0,'0'0'568'0,"0"0"-80"0,-4-46 65 15,0 34 279-15,2 5-628 0,-6 2-72 16,-3 4-36-16,-5 3-96 0,-5 8-20 15,-6 9 16-15,-2 8-32 0,-2 8 36 16,-2 4 0-16,-2 5-4 16,6 4 4-16,0 7 8 0,4 4-4 15,7 5-4-15,-1 7 0 0,3 4 8 16,1 3-8-16,5 0 0 0,-1-1 0 16,3 2 0-16,2-2 0 15,-2 1-20-15,1 0 20 0,1-1-8 16,2-4 16-16,4-4-8 0,0-3 84 15,8-6-72-15,1 0 28 0,-1-5-4 16,0-3-32-16,-4-3-4 0,-2-8 0 16,-2 0-48-16,-4-7-52 0,-4-4 4 15,-6-3 8-15,-3-6 88 16,-2-2-16-16,-3 0 24 0,-3-6-8 16,4 2 4-16,-2-2 0 0,1 2-4 15,3-1 20-15,3 0-8 0,3 1-12 16,3 2 0-16,4-1-12 15,4 1 12-15,2 1 0 0,4 1-16 16,8 1 16-16,3 2 0 0,-1 0 0 16,3 2-4-16,-5 6-12 0,-2 2-128 15,-6 4 92-15,-4 8 36 0,-2 5-16 16,-6 4 32-16,-2 6 80 16,-1 4 32-16,-1 6 76 0,2 5 49 15,1 5-237-15,-1 2 0 0,4 3 0 16,4 1 0-16,0 1 0 0,4-4 0 15,2-1 0-15,0-5 0 0,2-7 0 16,1-5 0-16,-1-5 0 0,2-12 0 16,6-8 0-16,3-7 0 15,10-10 0-15,4-8-725 0,-2-5-312 16,6-9-1908-16</inkml:trace>
  <inkml:trace contextRef="#ctx0" brushRef="#br1" timeOffset="-125787.56">33303 12382 5354 0,'54'18'4'0,"-6"0"52"16,5 5 100-16,-9 2 128 0,-5 1-236 16,-4 4-32-16,-4 3-4 0,2 5-8 15,-6 6-4-15,-6 3 24 0,-5 4-4 16,-9 5 24-16,-5 1 192 16,-9 2-84-16,-7 3 29 0,-11 3 47 15,-4 2-100-15,-12 14 8 0,-5 3 44 16,-1 3-156-16,-5-3 4 0,5-12-16 15,1-3-12-15,3-4 0 0,1 1 0 16,7-4 4-16,4-3-4 0,9-2 0 16,7-4-20-16,11-6 12 0,4-5 8 15,8-6-40-15,5-4 24 16,5-7 0-16,5-1-44 0,6-4 56 16,0-1-36-16,-2-4-84 0,2 1 40 15,-5-1 32-15,1 0-68 0,-4 1-20 16,0 1-57-16,-5 0 105 15,-3 4 56-15,-3 1 36 0,-2 2-16 16,0 0 16-16,-3 4 52 0,1-1 8 16,-2 4 44-16,2 1 41 0,0 5-117 15,-2 3 0-15,3 0-12 0,-1 6-4 16,0 2-12-16,-4 4 16 16,0 6-12-16,-2 6-4 0,-6 3 36 15,-2 9 52-15,-1 0 112 0,1 2 148 16,-2 1-112-16,-1-2-120 0,-1 0 132 15,-2 4-172-15,-1 0 0 0,-6-1-39 16,-7-4-37-16,-14-2 0 0,-18-7-325 16,11-21-1092-16,-11-3-1156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22T19:03:41.7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9837 10181 4522 0,'0'0'1228'0,"-12"-54"-327"0,-7 27 243 16,-3 6-747-16,-5 3-397 0,2 6 0 16,-2 5 0-16,6 7 0 0,5 6 0 15,-1 7 0-15,7 6 0 0,-4 5 0 16,3 5 0-16,1 5 0 0,4 2 0 15,0 2 0-15,6 0 0 16,2-2 0-16,8-5 0 0,0-6 0 16,11-9 0-16,4-4 0 0,2-11 0 15,6-8 0-15,8-13-393 0,-10 0-395 16,-4-9-1910-16</inkml:trace>
  <inkml:trace contextRef="#ctx0" brushRef="#br0" timeOffset="182.94">9883 9644 5634 0,'0'0'804'16,"0"0"-331"-16,0 0-17 0,-27 48 164 15,17-10-415-15,6 7-205 0,4 6 0 16,0 4 0-16,4 4 0 0,-2 6 0 16,2 5 0-16,2 1 0 0,-2-1 0 15,2-1 0-15,-1-7 0 0,1-9 0 16,0-7 0-16,4-12-381 15,5-16-956-15,-5-8-95 0,-4-11-541 0</inkml:trace>
  <inkml:trace contextRef="#ctx0" brushRef="#br0" timeOffset="332.98">10069 10118 6903 0,'0'0'552'15,"-12"44"124"-15,7-17-615 0,5-1-61 16,0 4 0-16,5 1 0 15,1 0 0-15,0 1 0 0,4-2 0 0,1 0 0 16,3-4 0-16,-4-6-113 16,-3-7-1452-16,-3-7-916 0</inkml:trace>
  <inkml:trace contextRef="#ctx0" brushRef="#br0" timeOffset="451.39">10141 9843 6422 0,'0'0'757'0,"0"0"215"0,0 0-931 15,0 0-41-15,-37 39 0 16,33-13 0-16,4-1 0 0,0-8-745 16,8-7-3993-16</inkml:trace>
  <inkml:trace contextRef="#ctx0" brushRef="#br0" timeOffset="1049.97">10493 10065 4878 0,'0'0'892'16,"0"0"-220"-16,0 0 445 0,0 0-577 15,-35-32-447-15,18 30-93 0,-4 2 0 16,5 0 0-16,-5 4 0 0,5-3 0 16,-1 0 0-16,3 3 0 15,3 2 0-15,1 2 0 0,0 3 0 16,3 2 0-16,3 1 0 0,2-1 0 16,4 1 0-16,9 1 0 0,3-1 0 15,9-1 0-15,8-1 0 0,4-3 0 16,2 1 0-16,5-3 0 15,-9 1 0-15,2-1 0 0,-13 4 0 16,-7-2-129-16,-5 2 33 0,-10-1 96 16,0 0 8-16,-8 2-4 0,-4-1 144 15,-5 1-83-15,-8 1-65 0,-2-3 0 16,1 0 0-16,-6-2 0 16,1 0 0-16,0-3 0 0,9 0 0 15,1-3 0-15,7-2-665 0,7 0-320 16,3 0-215-16,4-2-1509 0</inkml:trace>
  <inkml:trace contextRef="#ctx0" brushRef="#br0" timeOffset="1416.89">10846 10021 5010 0,'0'0'564'0,"-33"0"184"0,17 0 397 15,1 0-765-15,1 2-72 16,1 3-271-16,-1-3-37 0,1 2 0 16,-1 1 0-16,-3 2 0 0,7 0 0 15,0 2 0-15,3 3 0 0,3 0 0 16,0 1 0-16,4-1 0 16,8 1 0-16,3-1 0 0,5 0 0 15,5-2 0-15,2 1 0 0,4-1 0 16,4-1 0-16,0-1 0 0,0 2 0 15,-4-1-69-15,-7 1 9 0,-5-1 32 16,-3 3 28-16,-12-1 12 16,0 2 12-16,-6 0 56 0,-9 1-39 15,-1 0-41-15,-5 1 0 0,-6-1 0 16,-4-1 0-16,-2-1 0 0,6-4 0 16,-2-3 0-16,7-4 0 0,1-1-201 15,7-1-647-15,7-3-341 0,3-2-1980 0</inkml:trace>
  <inkml:trace contextRef="#ctx0" brushRef="#br0" timeOffset="1566.11">11012 10127 5830 0,'0'0'777'0,"-15"56"303"0,5-18-624 15,6-3-407-15,2 1-49 0,-3-2 0 16,5 0 0-16,5-2 0 0,-3 0 0 15,-2-6-533-15,0-7-1784 16,0-8-1717-16</inkml:trace>
  <inkml:trace contextRef="#ctx0" brushRef="#br0" timeOffset="1683.1">11003 9727 5698 0,'0'0'312'0,"0"0"589"16,0 0-713-16,0 0-188 0,4 46-216 15,1-22-1089-15,-3-3-1420 0</inkml:trace>
  <inkml:trace contextRef="#ctx0" brushRef="#br0" timeOffset="2233.02">11144 10850 2853 0,'0'0'2557'0,"0"0"-2009"0,6 36-48 16,-6-34 173-16,0-2-325 16,0-1 0-16,0-13 17 0,0-10-365 15,-6-11 0-15,2-10 0 0,-7-7 0 16,5-9 0-16,2-9 0 0,-2-8 0 15,6-4 0-15,6 6 0 0,15 10 0 16,10 11 0-16,2 15 0 16,2 9 0-16,-8 12 0 0,-2 9 0 15,-9 6 0-15,1 4 0 0,-3 7 0 16,3 4 0-16,-1 2 0 0,3 3 0 16,-3 1 0-16,-5 1 0 0,-1 2 0 15,-10-1-205-15,0 1 77 0,-14-1 96 16,3 0 28-16,-9 0 4 15,3-5 68-15,-4 1-40 0,1-5 44 16,3-4-64-16,-4-2-8 0,11-4-112 16,4-1-844-16,2-5-213 0,4 0-228 15,0-4-2920-15</inkml:trace>
  <inkml:trace contextRef="#ctx0" brushRef="#br0" timeOffset="2549.62">11553 10180 2020 0,'0'0'1125'15,"0"0"43"-15,6-45 513 0,-12 34-920 16,-4-1-181-16,-1 5 136 16,1 2-575-16,-4 5-141 0,3 4 0 15,-1 6 0-15,2 8 0 0,-1 6 0 16,1 3 0-16,0 3 0 0,3 3 0 16,3-1 0-16,0-3 0 0,4-7 0 15,10-7 0-15,1-6 0 0,5-9 0 16,5-4 0-16,0-8 0 0,-5-2 0 15,-1-5 0-15,-1 1 0 0,-1 1 0 16,-5 1 0-16,-2 7 0 16,0 3 0-16,-6 3 0 0,4 3 0 15,-4 4 0-15,7 8 0 0,-3 9 0 16,2 6 0-16,4 3 0 16,-4-3 0-16,5-4 0 0,-1-5 0 15,0-3 0-15,1-3 0 0,-1-6-557 16,-6-4-812-16,2-4-3593 0</inkml:trace>
  <inkml:trace contextRef="#ctx0" brushRef="#br0" timeOffset="2735.04">11747 9665 6418 0,'0'0'657'0,"0"0"287"15,0 0-771-15,-4 34-173 0,4-3 0 16,0 10 0-16,7 1 0 0,-3 3 0 15,2 5 0-15,2 3 0 16,-2 3 0-16,1-1 0 0,-1-1 0 16,-2 0 0-16,-4-5 0 0,4-12 0 15,-4-6-3542-15</inkml:trace>
  <inkml:trace contextRef="#ctx0" brushRef="#br0" timeOffset="2899.48">11634 10207 6542 0,'0'0'565'0,"0"0"51"0,37-17-147 16,-12 12-469-16,-5 2 0 0,3 0 0 15,-2 1 0-15,4 1 0 0,-5 1 0 16,1 3 0-16,-4 1 0 0,-1 1-365 16,-6 0-735-16,-3-2-145 0,-3 1-2413 0</inkml:trace>
  <inkml:trace contextRef="#ctx0" brushRef="#br0" timeOffset="3116.69">11905 10290 3625 0,'0'0'849'16,"37"-18"731"-16,-10 0-579 0,6 0-169 15,4-3-527-15,2 2-305 0,-10 2 0 16,-4 0 0-16,-9 1 0 16,-1 1 0-16,-5-2 0 0,-10 0 0 15,0 1 0-15,0 1 0 0,-14 5 0 16,1 6 0-16,-5 4 0 0,-5 8 0 15,2 7 0-15,-3 8 0 16,-3 4 0-16,4 5 0 0,-2 3 0 16,9 3 0-16,1-1 0 0,15-5 0 15,4-3-577-15,17-9-19 0,12-10-405 16,-2-6-79-16,4-4-249 0</inkml:trace>
  <inkml:trace contextRef="#ctx0" brushRef="#br0" timeOffset="3416.16">12442 10097 4930 0,'0'0'1168'16,"0"0"-99"-16,0 0-465 0,0 0-183 16,-21-32-421-16,1 32 0 0,3 2 0 15,-4 6 0-15,1 3 0 16,9 0 0-16,-5-1 0 0,6 2 0 16,3 1 0-16,-1-3 0 0,6-3 0 15,2-4 0-15,2 2 0 0,8 2 0 16,11 0 0-16,4 4 0 0,8 1 0 15,-2 0 0-15,0 2 0 16,0-1 0-16,0 0 0 0,-8-1 0 16,2 1 0-16,-13-4 0 0,-4 3 0 15,-6 0 0-15,-8 1 0 0,-4 0 0 16,-11 1 0-16,-6 0 0 0,-4-3 0 16,-2-2 0-16,-4-6 0 0,-4-3 0 15,5-7 0-15,-5-9 0 0,8-6 0 16,8 3-1970-16,7-5-1959 0</inkml:trace>
  <inkml:trace contextRef="#ctx0" brushRef="#br0" timeOffset="4149.85">13079 10279 4746 0,'0'0'440'0,"41"-15"860"0,-10 3-639 0,-4-1-125 15,0-1-27-15,-2-2-509 0,-5 1 0 16,-3-1 0-16,-7 0 0 0,0-3 0 16,-3 1 0-16,-3-1 0 15,-4 3 0-15,0 0 0 0,-6 1 0 16,-5 2 0-16,-3 2 0 0,-3 2 0 15,3 6 0-15,1 4 0 16,-1 12 0-16,-1 9 0 0,3 6 0 16,-2 6 0-16,1 6 0 0,5-1 0 15,6-2 0-15,4-3 0 0,12-9 0 16,7-4 0-16,2-10 0 0,12-6 0 16,2-7-17-16,4-7 17 0,1-9 0 15,-3-3-24-15,-8-3-344 0,0-1-448 16,-10 0 267-16,-1 5 89 15,-7 5-416-15,-3 5 676 0,-6 8 200 16,0 4 28-16,-1 11 16 0,-3 6 240 16,-3 6 316-16,-1 0-172 0,0-4-51 15,-2-4 235-15,2-6-300 0,4-3-60 16,-2-6 121-16,2-2-373 16,0 0 0-16,0-4 0 0,0-11 0 15,0-10 0-15,2-6 0 0,8-5 0 16,-2 0 0-16,5 4 0 0,1 5 0 15,-1 3 0-15,-3 10 0 16,-2 8 0-16,-1 6 0 0,-1 8 0 16,4 10 0-16,-2 7 0 0,-1 5 0 15,-7 0 0-15,2 1 0 0,2 2 0 16,-4-1 0-16,4-1 0 0,-2 1 0 16,-2-2 0-16,4-6-353 0,-4-3-2700 0</inkml:trace>
  <inkml:trace contextRef="#ctx0" brushRef="#br0" timeOffset="4550.93">13744 10329 7075 0,'0'0'1117'0,"21"-32"-1117"16,-9 13 0-16,9-1 0 0,-4 1 0 16,3-1 0-16,1-3 0 0,-2 2 0 15,-7-4 0-15,-6 1 0 0,-6 4 0 16,0 2 0-16,-6 8 0 0,-4 4 0 15,-1 6 0-15,-5 7 0 0,-5 7 0 16,0 10 0-16,1 5 0 16,-1 8 0-16,2 5 0 0,5 0 0 15,8-4 0-15,8-2 0 0,12-9-165 16,9-3-23-16,2-9 16 0,2-4 100 16,4-6 40-16,-4-5 32 0,-1-1 12 15,-5-4 4-15,-4-2-16 0,-3 1 60 16,-4 1-52-16,-3 0 12 15,-3 4-4-15,0 1 12 0,-2 0 0 16,2 0 96-16,0 0-60 0,-2 0 64 16,-2 0-3-16,4-1-125 0,3-7 0 15,-3-8 0-15,2-6 0 0,0-6 0 16,5-1 0-16,-1 0 0 0,4 1 0 16,3 2 0-16,-1 3 0 15,3 3 0-15,-2 2 0 0,3 4 0 16,3-3 0-16,8 2-45 0,-4 2-1624 15,-2-1-1368-15</inkml:trace>
  <inkml:trace contextRef="#ctx0" brushRef="#br0" timeOffset="5151.42">14439 10054 4910 0,'0'0'1128'0,"0"0"-503"0,-42-14 367 0,26 11-648 15,-5 3-172-15,5 3-151 0,-1 3-21 16,3 2 0-16,3 4 0 16,1 3 0-16,0 3 0 0,4 0 0 15,1 1 0-15,5-4 0 0,0-1 0 16,11-3 0-16,3-4 0 0,3-5 0 16,3-2 0-16,1-7 0 0,4-5 0 15,-2-3 0-15,-3 0 0 0,1-4 0 16,-4 2 0-16,-1-1 0 0,-1 3 0 15,-5 2 0-15,0 2 0 16,3 7 0-16,-3 4 0 0,-2 8 0 16,5 8 0-16,-3 9 0 0,4 8 0 15,-3 8 0-15,-1 6 0 0,0 5 0 16,-8 4 0-16,-4 1 0 0,-12-3 0 16,-1 1 0-16,-11-3 0 15,-1 0 0-15,-10-3 0 0,-1-5 0 16,-7-5 0-16,1-7 0 0,-3-7 0 15,6-7 0-15,-1-11 0 16,5-7 0-16,10-14 0 0,6-15 0 16,5-10 0-16,10-12 0 0,6-9 0 15,6-7 0-15,17 2 0 0,8 1 0 16,6 9 0-16,8 9 0 0,-1 10 0 16,3 5-441-16,-1 3-187 0,-9 5-837 15,-6 5-224-15,-8 0-1800 0</inkml:trace>
  <inkml:trace contextRef="#ctx0" brushRef="#br0" timeOffset="5566.21">14679 10053 5618 0,'0'0'977'0,"0"0"-617"0,0 0 124 0,0 0-116 0,-5 34-16 16,1-5-319-16,2 1-33 0,-2 0 0 16,4-5 0-16,0-5 0 15,6-6 0-15,3-2 0 0,1-6 0 16,0-5 0-16,3-2 0 0,-3-9 0 15,5-5 0-15,-3-5 0 0,2 1 0 16,-1-4 0-16,-3 1 0 16,0 1 0-16,1-1 0 0,-3 7 0 15,-6 5 0-15,2 3 0 0,0 7 0 16,3 0 0-16,3 12 0 0,6 8 0 16,5 11 0-16,-4 7 0 0,3 3 0 15,1-1 0-15,0 2 0 0,-9 1 0 16,-2 1 0-16,-5 1 0 0,-10-1 0 15,-5 2 0-15,-13-3 0 16,-1-1 0-16,-10-3 0 0,3-4 0 16,-6-5 0-16,2-8 0 0,-2-5 0 15,6-9 0-15,4-7 0 0,6-3 0 16,5-14 0-16,3-4 0 16,5-4 0-16,8-1 0 0,10 0 0 15,11 0 0-15,10-3 0 0,2 2 0 16,9-1 0-16,5 1 0 0,-1 0 0 15,-3-1 0-15,5 1 0 0,-17 4 0 16,-5-1-1397-16</inkml:trace>
  <inkml:trace contextRef="#ctx0" brushRef="#br0" timeOffset="10766.37">9788 11406 2297 0,'0'0'276'0,"0"0"2029"0,0 0-1309 0,-15-35-171 0,1 20 227 16,1 1-611-16,-3 4-441 0,-3 3 0 15,3 5 0-15,-1 6 0 0,1 11 0 16,-5 12 0-16,7 8 0 15,-3 9 0-15,3 4 0 0,1 2 0 16,9 1 0-16,4-1 0 0,0-7 0 16,15-7 0-16,1-6 0 0,11-11 0 15,4-9 0-15,6-10 0 0,4-9 0 16,7-12 0-16,-5-8 0 16,-1-8-581-16,-11 5-1352 0,-4-4-672 0</inkml:trace>
  <inkml:trace contextRef="#ctx0" brushRef="#br0" timeOffset="11116.53">9974 10935 4574 0,'0'0'396'0,"0"0"16"0,4 47 436 16,2-21-511-16,5 6-149 0,-7 6 12 15,-2 6-12-15,-2 8 64 0,-2 7 224 16,-2 7-192-16,-7 2-247 0,5 1-37 15,-4-4 0-15,3-3 0 16,3-11 0-16,4-10 0 0,0-15 0 16,0-10 0-16,4-9 0 0,-1-7 0 15,7-6 0-15,4-14 0 0,7-21 0 16,2-11 0-16,2-7 0 16,-3 3 0-16,-3 14 0 0,-3 10 0 15,-5 15 0-15,-5 11 0 0,-2 8 0 16,2 14 0-16,-2 8 0 0,-2 7 0 15,3 4 0-15,-1 0 0 16,-2 0 0-16,6-2 0 0,-2 0 0 16,1-2 0-16,3-4 0 0,0-4 0 15,1-5-561-15,-7-9-824 0,2-4-3233 0</inkml:trace>
  <inkml:trace contextRef="#ctx0" brushRef="#br0" timeOffset="11799.99">10393 11453 5386 0,'0'0'592'16,"0"-38"45"-16,0 21-177 0,-4 4-216 15,-2 3 164-15,-4 1-164 0,-1 2-23 16,1 4-221-16,0 4 0 16,-1 9 0-16,-1 8 0 0,-4 8 0 15,-5 6 0-15,0 5 0 0,7 2 0 16,-3-1 0-16,11-5 0 0,6-2 0 15,2-11 0-15,13-4 0 16,5-8 0-16,3-7 0 0,2-3 0 16,-3-8 0-16,-3-4 0 0,-7-3 0 15,3 0 0-15,-5-3 0 0,-4 2 0 16,1-2 0-16,1 3 0 0,-2 1 0 16,-2 5 0-16,-4 4 0 0,2 4 0 15,2 3 0-15,3 5 0 16,-3 10 0-16,2 6 0 0,-2 4 0 15,-4 2 0-15,2-1 0 0,2 1 0 16,-4 1 0-16,0-1 0 0,4-4 0 16,-1-4 0-16,1-2 0 0,2-6 0 15,2-4 0-15,-6-4 0 0,7-3 0 16,-3-6 0-16,4-7 0 16,2-7 0-16,-1-5 0 0,-1-3 0 15,-2 0 0-15,-1 1 0 0,-1 4 0 16,-2 3 0-16,-4 7 0 0,4 5 0 15,-2 4 0-15,-2 2 0 16,0-1 0-16,6 0 0 0,5-1 0 16,7 2 0-16,3-1 0 0,2 2 0 15,1-1 0-15,-7 2 0 0,-7 0 0 16,-3 4 0-16,-3 2 0 0,-4 7 0 16,-4 2 0-16,-7 4 0 0,1 0 0 15,4-7 0-15,2-4 0 0,1-4 0 16,3-2 0-16,0-2 0 15,7-1 0-15,3-8 0 0,2-8 0 16,3-2 0-16,-1-1 0 0,-1 2 0 16,-9 6 0-16,2 5 0 0,-6 1 0 15,4 5 0-15,-4 1 0 0,6 7 0 16,5 12 0-16,-1 6 0 16,0 6 0-16,1-1 0 0,3-3 0 15,-1-2 0-15,1-4 0 0,-1-1 0 16,1-3 0-16,-4-5 0 0,1-5-1341 15,-5-5-1397-15</inkml:trace>
  <inkml:trace contextRef="#ctx0" brushRef="#br0" timeOffset="12650.32">11138 11603 1924 0,'0'0'1845'0,"8"-38"-840"0,-4 15 399 0,0 2-727 0,-4 0-185 0,0-3 300 15,-10 3-739-15,-5 2-53 0,-1 5 0 16,-5 6 0-16,5 8 0 0,-5 6 0 16,4 11 0-16,-3 9 0 0,5 6 0 15,-1 4 0-15,1-1 0 16,5 1 0-16,8-5 0 0,2-3 0 15,2-6 0-15,8-5 0 0,5-6 0 16,5-4 0-16,1-4 0 0,6-3 0 16,-4-3 0-16,2-3 0 0,1-1 0 15,-5-1 0-15,0 2 0 0,-5 2 0 16,-1 4 0-16,1 4 0 16,-1 8 0-16,-5 6 0 0,0 5 0 15,-3 7 0-15,-1 3 0 0,-2 1 0 16,-4 3 0-16,-10 1 0 15,-5 1 0-15,-6-1 0 0,-5-1 0 16,-7-3 0-16,-9-2 0 0,1-7 0 16,-3-7 0-16,3-6 0 0,4-11 0 15,12-6 0-15,2-11 0 0,9-14 0 16,8-6 0-16,6-4 0 0,10 0 0 16,13 1 0-16,12 3 0 0,2 2 0 15,4 2 0-15,-1 2 0 0,1 4 0 16,0 1 0-16,-3 2 0 15,-1 1 0-15,4 1 0 0,-4-3 0 16,1 3 0-16,-3-2 0 0,-2 4 0 16,-4 3 0-16,-11 1 0 0,-3 1 0 15,-5 2 0-15,-4-1 0 0,-2 0 0 16,-4 0 0-16,-4-1 0 16,-8-2 0-16,-3 2 0 0,-5 5 0 15,3 2 0-15,-8 7 0 0,9 7 0 16,-5 5 0-16,1 9 0 0,3 5 0 15,0 7 0-15,7 5 0 16,-4 6 0-16,7 0 0 0,7-4 0 16,7-4 0-16,13-9 0 0,7-12 0 15,15-8 0-15,3-7 0 0,9-9 0 16,-3-6-89-16,3-5-547 0,-6-5-108 16,-7-2-233-16,-14 6-335 0,-2 1-1846 0</inkml:trace>
  <inkml:trace contextRef="#ctx0" brushRef="#br0" timeOffset="12916.61">11795 11518 3449 0,'0'0'1341'0,"0"-49"-393"0,-4 23 485 0,-2 4-705 0,-5 2-435 16,1 5-293-16,0 3 0 0,-5 5 0 15,-1 6 0-15,3 1 0 0,-5 6 0 16,5 4 0-16,-1 5 0 16,-1 2 0-16,9 2 0 0,0-1 0 15,6 0 0-15,10-3 0 0,3-1 0 16,11-1 0-16,1-2 0 0,4 0 0 15,2 0 0-15,4 0 0 16,-2-1 0-16,-6 1 0 0,-2-3 0 16,-10 3 0-16,-9-1 0 0,-4 2 0 15,-2 3 0-15,-2-1 0 0,-9 0 0 16,-3 1 0-16,-7-3 0 0,1 1 0 16,-3-5 0-16,-4-3 0 0,2-3 0 15,-2-2 0-15,0-4 0 16,-4-6 0-16,11 1-1233 0,-7-9-1817 0</inkml:trace>
  <inkml:trace contextRef="#ctx0" brushRef="#br0" timeOffset="13283.25">12469 11605 5870 0,'0'0'620'0,"0"63"-355"0,8-17 743 0,-2 4-632 0,1 3-323 15,3 1-53-15,-4 0 0 0,2 0 0 16,-6 0 0-16,-2-1 0 16,0-4 0-16,-6-2 0 0,-4-7 0 15,0-7 0-15,-1-10-329 0,1-11-767 16,0-11-181-16</inkml:trace>
  <inkml:trace contextRef="#ctx0" brushRef="#br0" timeOffset="13583.96">12428 11635 6510 0,'0'0'561'16,"4"-39"439"-16,10 7-879 0,7-6-121 0,2-2 0 15,1-3 0-15,3 0 0 16,4 3 0-16,2 4 0 0,-2 7 0 16,7 9 0-16,-7 9 0 0,0 9 0 15,2 8 0-15,-7 9 0 0,-1 7 0 16,-4 8 0-16,-7 5 0 16,-12 2 0-16,-2 2 0 0,-2-3 0 15,-8-2 0-15,-4-5 0 0,-7-2 0 16,0-3 0-16,-6-3 0 0,-4-3 0 15,-2-5 0-15,-2-4 0 16,4-5 0-16,4-4-257 0,7-9-703 16,3-2-101-16,7-8-463 0</inkml:trace>
  <inkml:trace contextRef="#ctx0" brushRef="#br0" timeOffset="13949.49">13062 10891 4858 0,'-6'33'400'16,"2"3"252"-16,2 12-156 0,-2 4-119 15,-1 6 275-15,-1 5-284 0,-4 0-96 16,0 1-155-16,-7-3-117 16,3-1 0-16,3-8 0 0,1-7 0 15,0-9 0-15,3-14 0 0,7-9 0 16,0-7 0-16,0-9 0 0,11-14 0 15,5-11 0-15,9-9 0 16,2-6 0-16,4 3 0 0,-8 9 0 16,-5 9 0-16,-5 10 0 0,-7 8 0 15,-2 4 0-15,0 3 0 0,-4 8 0 16,2 10 0-16,2 5 0 0,-4 3 0 16,4-1 0-16,-1-4 0 0,7-3 0 15,0-2 0-15,1-2 0 0,-1-3 0 16,-4-2 0-16,-2-1 0 0,2-4-893 15,-1-4-344-15,-1-3-311 16,2-1-2966-16</inkml:trace>
  <inkml:trace contextRef="#ctx0" brushRef="#br0" timeOffset="14233.09">13314 11436 5458 0,'-4'-43'808'16,"-4"10"-331"-16,-2-2 383 0,-5 12-444 15,5 8-243-15,-1 9-173 0,-3 6 0 16,-3 10 0-16,1 11 0 0,-5 7 0 15,5 5 0-15,1 5 0 16,5-1 0-16,0 1 0 0,10-3 0 16,4-5 0-16,6-5 0 0,7-9 0 15,3-5 0-15,1-8 0 0,0-4 0 16,-1-8 0-16,-3-6 0 0,-1-4 0 16,3-1 0-16,-7-3 0 0,-1 1 0 15,-5 4 0-15,-2 4 0 0,0 6 0 16,-4 5 0-16,0 3 0 15,0 5 0-15,0 7 0 0,0 8 0 16,2 3 0-16,2 1 0 0,0-4 0 16,3-6 0-16,-1-3 0 0,4-4-285 15,1-4-1368-15,-1-2-35 0,0-3-1070 16</inkml:trace>
  <inkml:trace contextRef="#ctx0" brushRef="#br0" timeOffset="14583.58">13612 11319 5062 0,'0'0'800'0,"0"0"-424"0,0 0 529 15,0 0-365-15,-10-37-244 0,-5 34-83 16,-5 3-213-16,-1 2 0 0,0 6 0 16,5-1 0-16,-5 5 0 0,4 1 0 15,3-2 0-15,4 2 0 16,3 0 0-16,7 0 0 0,5-2 0 15,7 0 0-15,2 0 0 0,7 0 0 16,6 1 0-16,0 0 0 0,0 1 0 16,-2 0 0-16,-1 0 0 0,-5-1 0 15,-5-1 0-15,-3 1 0 0,-5-2 0 16,-2-1 0-16,-4-2 0 16,0-2 0-16,-4 1 0 0,-8 2 0 15,-7 0 0-15,-8 1 0 0,0-2 0 16,-4-4 0-16,8-1 0 0,3-2 0 15,-1 0 0-15,7 0 0 16,7 2-605-16,3-2-359 0,4 0-1542 16,0-2-743-16</inkml:trace>
  <inkml:trace contextRef="#ctx0" brushRef="#br0" timeOffset="14850.26">13622 11536 5238 0,'0'0'1545'15,"40"-24"-713"-15,-14 6-255 0,5 0-577 16,0-1 0-16,5-3 0 15,-10 1 0-15,-3 2 0 0,-8 1 0 16,-5 2 0-16,-6 1 0 0,-8 0 0 16,-2 2 0-16,-9 1 0 0,1 3 0 15,-5 8 0-15,-1 1 0 0,-1 8 0 16,-4 7 0-16,2 6 0 16,-1 4 0-16,1 8 0 0,4 5 0 15,3 5 0-15,10 1 0 0,6-1 0 16,10-5 0-16,2-7 0 0,9-6 0 15,6-10 0-15,8-6 0 16,2-7 0-16,0-2 0 0,-1-5 0 16,-3-3 0-16,-7-4 0 0,-1-3 0 15,-8 2-433-15,-3-4-1820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0940-25C8-4CED-96E2-8FA2BF93B3E9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7B58D-1DE9-43B8-93DE-2A59C20A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0969-3BC9-E425-9F31-771A40B02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C23E1-8863-BAA6-77AC-3CEB3EB40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60C6-2EB9-4B12-2C47-77551686D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A3BA6-4B22-4D69-91C4-B87C21B5C3D7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CBDD-36A5-FD93-6C9F-EFC2F062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8F109-725A-2997-4814-1CB5B5F9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hcSlideMaster.Title Slide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" name="fcSlideMaster.Title Slide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BB12-6CE0-5896-197F-A351D692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3BFC0-A205-3164-72D7-5BD81882E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C45B9-DA11-4A1C-058B-5079E09B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2FFE65-DFA4-43A3-A834-4788946F3021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2D7D-48D9-22AF-8770-6A5289E4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7910A-A603-CBBA-AAEC-B4BD95E9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hcSlideMaster.Title and Vertical Text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" name="fcSlideMaster.Title and Vertical Text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7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0D1E2-74DE-C6EB-A8EC-308657878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F9B26-4A69-4D57-C633-72C8B76AA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35456-C44F-2D28-4BF6-50D0F62C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AFC2D8-0CF3-496F-8CED-E9AD4C92185B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730-2DDE-C2C7-00A4-43C39B02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FB452-44EB-602B-86CC-0B63500F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hcSlideMaster.Vertical Title and Text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" name="fcSlideMaster.Vertical Title and Text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A10C-6E04-1B5B-960E-AFB5C34E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849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700D-E6AB-A0FA-E79A-9AAFA1B8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10515600" cy="5036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C63C-8994-B5A6-A3B7-55184800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3448B-38C0-346C-AC32-5E6074D48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hcSlideMaster.Title and Content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7" name="fcSlideMaster.Title and Content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8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E203-9058-4ABB-2CB4-3E1D886A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B391-7275-D8A5-E81A-F6C8D1C91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B5329-1884-4502-4559-356634FF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46E657-D090-47BC-894B-7F7404E1AFDB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E7228-75D0-E9BC-3185-547F55D1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EA80-117A-20A9-6DEE-C952767E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hcSlideMaster.Section Header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" name="fcSlideMaster.Section Header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317E-1C92-A3D1-4CBF-AE02FAC8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4D8E5-774C-BCD5-597A-A433ADE00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9B0AF-191A-A268-1C2E-17460C0ED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40D6A-251D-CFE4-5C0D-453FA6A0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F462FA-5168-4DFC-A8AA-E1636F6F1807}" type="datetime1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9169D-B6DA-BC5D-67D9-32B4F997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FF9F5-4506-9B3B-7D39-394220E4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cSlideMaster.Two Content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" name="fcSlideMaster.Two Content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3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3672-099B-E107-E303-AEE19033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1D34A-A411-BD73-29E5-C784FE76D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39816-E6EE-F433-3FD9-418E89C13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8D1CA-97EC-153B-4FA4-13F2D5818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CB723-F873-013E-6341-58F1B78FA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C9254-92D2-FC28-DE7C-4934D7DE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8D0C9-320A-4AE1-85D8-ED11977E8C12}" type="datetime1">
              <a:rPr lang="en-US" smtClean="0"/>
              <a:t>1/22/2025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079D-EB10-38B4-81F9-C6BD6CC7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7C44A-3715-B891-AF3B-A12B68BF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hcSlideMaster.Comparison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1" name="fcSlideMaster.Comparison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8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CF8E-FA11-6A49-A295-D979745C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BD36B-ED63-AAD9-76DE-AFDF95D22A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456FE-1047-4D97-88F7-9D840A87DE2B}" type="datetime1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47E32-AC55-387F-CF0D-2FC28C24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C97A0-BFFA-065D-FC46-31A49D7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cSlideMaster.Title Only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7" name="fcSlideMaster.Title Only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2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1CDEA-353B-2409-B4B6-B34F2193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2B26AF-43C9-4A52-AF06-A2AC06E43B1C}" type="datetime1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C3328-69EC-AD32-5D42-78AFBAE6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FB655-C58F-EF96-7FFE-957B2D97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hcSlideMaster.Blank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6" name="fcSlideMaster.Blank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282B-6CF9-A4D0-C084-62B0906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6AE6F-77E3-8C1B-513C-DE9ADA0C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2555-EF3E-E875-FB86-A9BBE4024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9D25C-22A8-5D58-D044-D3824128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582E4D-5E9F-4458-938C-864B706F95FF}" type="datetime1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0EBB5-21AA-2559-8D0D-53B74753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F6D85-76DB-D878-670B-E125F093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cSlideMaster.Content with Caption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" name="fcSlideMaster.Content with Caption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4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50CA-6AD7-5B60-33F5-B85FC409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1B91A-8F74-3B7F-64D3-338472769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DECB-4ABE-95E6-B0DF-B031E49C3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79A3C-2B68-6ADD-6B2F-847A52AA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25A1BD-EBEB-4A8E-B449-2911DE41084B}" type="datetime1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61F65-BB53-DB77-A17D-78486C75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5C53-CD45-0CA1-D0BD-0B89897F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cSlideMaster.Picture with Caption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" name="fcSlideMaster.Picture with Caption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9656A-1DCD-3A7C-A104-2014B262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152E0-EA6C-780F-BCFB-35F80CF46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2FEC-049F-9FA9-C7AA-F21721977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r>
              <a:rPr lang="en-US" dirty="0"/>
              <a:t>Waves in ducts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B8509-368A-F515-ABCA-31C2CA82E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fld id="{B62F1270-CA5A-4BF1-AAF5-16F08E48CB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3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tkinson Hyperlegible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0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40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510.png"/><Relationship Id="rId7" Type="http://schemas.openxmlformats.org/officeDocument/2006/relationships/image" Target="../media/image2.jp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3.xml"/><Relationship Id="rId3" Type="http://schemas.openxmlformats.org/officeDocument/2006/relationships/image" Target="../media/image510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0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E88708-7F62-50E4-32D9-4231D71F58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58564" y="-15449"/>
            <a:ext cx="12250563" cy="7782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7F877-27AF-609F-5839-8459246C1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4" y="3812151"/>
            <a:ext cx="5095875" cy="3955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01DB7-4AE7-CF57-94AA-8459E6674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tkinson Hyperlegible" pitchFamily="50" charset="0"/>
              </a:rPr>
              <a:t>Ducts, Mufflers, and Silencers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FED99-BB25-020F-C88D-40CFAAA15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6735"/>
            <a:ext cx="9144000" cy="463378"/>
          </a:xfrm>
        </p:spPr>
        <p:txBody>
          <a:bodyPr/>
          <a:lstStyle/>
          <a:p>
            <a:r>
              <a:rPr lang="en-US" dirty="0"/>
              <a:t>Tyler Dare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BC7DA2-EEAF-FBBB-9D5D-14578BA067C2}"/>
              </a:ext>
            </a:extLst>
          </p:cNvPr>
          <p:cNvSpPr txBox="1">
            <a:spLocks/>
          </p:cNvSpPr>
          <p:nvPr/>
        </p:nvSpPr>
        <p:spPr>
          <a:xfrm>
            <a:off x="1524000" y="2818692"/>
            <a:ext cx="9144000" cy="463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Area changes and side branches</a:t>
            </a:r>
          </a:p>
        </p:txBody>
      </p:sp>
    </p:spTree>
    <p:extLst>
      <p:ext uri="{BB962C8B-B14F-4D97-AF65-F5344CB8AC3E}">
        <p14:creationId xmlns:p14="http://schemas.microsoft.com/office/powerpoint/2010/main" val="3784459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458CE-F762-7E21-A5D4-2116AFDB6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EB71-EA2B-7A1A-CA32-15198C40F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branches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A54C4-6FC6-CF26-2568-D08E9D5AFA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is the acoustic impedance of the side branch</a:t>
                </a:r>
              </a:p>
              <a:p>
                <a:pPr lvl="1"/>
                <a:r>
                  <a:rPr lang="en-US" dirty="0"/>
                  <a:t>Complex and a function of frequency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resistance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reactance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Important assumptions:</a:t>
                </a:r>
              </a:p>
              <a:p>
                <a:pPr lvl="1"/>
                <a:r>
                  <a:rPr lang="en-US" dirty="0"/>
                  <a:t>Side branch does not reconnect</a:t>
                </a:r>
              </a:p>
              <a:p>
                <a:pPr lvl="1"/>
                <a:r>
                  <a:rPr lang="en-US" dirty="0"/>
                  <a:t>Diameter of connection is short compared to a wavelength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A54C4-6FC6-CF26-2568-D08E9D5AFA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b="-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030AC-D8E3-CFDC-9586-146AC7A73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74F82-3338-9F31-8FB6-DE31434B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4350123-CFD2-9D25-7ECB-0E3E7D7B4521}"/>
                  </a:ext>
                </a:extLst>
              </p14:cNvPr>
              <p14:cNvContentPartPr/>
              <p14:nvPr/>
            </p14:nvContentPartPr>
            <p14:xfrm>
              <a:off x="3448440" y="3471840"/>
              <a:ext cx="1955880" cy="953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4350123-CFD2-9D25-7ECB-0E3E7D7B45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9080" y="3462480"/>
                <a:ext cx="1974600" cy="9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349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8318B-8A37-AA90-3AC9-58A1BF171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5AE7-A826-B2E7-176F-4DA3A40B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branch impedances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9286CDD-0F86-25B0-19D2-E7550CC41FC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89871181"/>
                  </p:ext>
                </p:extLst>
              </p:nvPr>
            </p:nvGraphicFramePr>
            <p:xfrm>
              <a:off x="361950" y="848497"/>
              <a:ext cx="7343775" cy="101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6765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3213360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  <a:gridCol w="2533650">
                      <a:extLst>
                        <a:ext uri="{9D8B030D-6E8A-4147-A177-3AD203B41FA5}">
                          <a16:colId xmlns:a16="http://schemas.microsoft.com/office/drawing/2014/main" val="4257742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Straight side pipe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cot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Also called “quarter wave tube” resonator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4088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9286CDD-0F86-25B0-19D2-E7550CC41FC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89871181"/>
                  </p:ext>
                </p:extLst>
              </p:nvPr>
            </p:nvGraphicFramePr>
            <p:xfrm>
              <a:off x="361950" y="848497"/>
              <a:ext cx="7343775" cy="101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6765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3213360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  <a:gridCol w="2533650">
                      <a:extLst>
                        <a:ext uri="{9D8B030D-6E8A-4147-A177-3AD203B41FA5}">
                          <a16:colId xmlns:a16="http://schemas.microsoft.com/office/drawing/2014/main" val="4257742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Straight side pipe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811" t="-62264" r="-79545" b="-1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Also called “quarter wave tube” resonator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4088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3ABCA2-C3D5-297F-7FB4-A7743DCAA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64399-805B-244C-A77B-C6790D7A4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D779C3-E197-7C36-B6E1-D359EE583F10}"/>
              </a:ext>
            </a:extLst>
          </p:cNvPr>
          <p:cNvSpPr/>
          <p:nvPr/>
        </p:nvSpPr>
        <p:spPr>
          <a:xfrm>
            <a:off x="2026990" y="2156597"/>
            <a:ext cx="88134" cy="34592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87C1E8-22AB-87FB-448A-7037454BD55A}"/>
              </a:ext>
            </a:extLst>
          </p:cNvPr>
          <p:cNvSpPr/>
          <p:nvPr/>
        </p:nvSpPr>
        <p:spPr>
          <a:xfrm>
            <a:off x="2741250" y="2156597"/>
            <a:ext cx="88134" cy="34592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7E55E-BBCE-B07D-5D8A-4FACCC508F23}"/>
              </a:ext>
            </a:extLst>
          </p:cNvPr>
          <p:cNvSpPr/>
          <p:nvPr/>
        </p:nvSpPr>
        <p:spPr>
          <a:xfrm>
            <a:off x="570928" y="5615893"/>
            <a:ext cx="1544196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3C9829-E103-9D1C-6C60-346B1756CB15}"/>
              </a:ext>
            </a:extLst>
          </p:cNvPr>
          <p:cNvSpPr/>
          <p:nvPr/>
        </p:nvSpPr>
        <p:spPr>
          <a:xfrm>
            <a:off x="2741250" y="5615892"/>
            <a:ext cx="1544196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0BE239-27A2-2A95-9C2D-BDE44D528B3F}"/>
              </a:ext>
            </a:extLst>
          </p:cNvPr>
          <p:cNvSpPr/>
          <p:nvPr/>
        </p:nvSpPr>
        <p:spPr>
          <a:xfrm>
            <a:off x="566321" y="6675756"/>
            <a:ext cx="371451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C7E193-E0C4-0CBD-CB73-AFB260C322EC}"/>
              </a:ext>
            </a:extLst>
          </p:cNvPr>
          <p:cNvSpPr/>
          <p:nvPr/>
        </p:nvSpPr>
        <p:spPr>
          <a:xfrm>
            <a:off x="2026990" y="2133737"/>
            <a:ext cx="802394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948D0-F159-9E0B-5C75-D5C2C30FA63C}"/>
              </a:ext>
            </a:extLst>
          </p:cNvPr>
          <p:cNvSpPr/>
          <p:nvPr/>
        </p:nvSpPr>
        <p:spPr>
          <a:xfrm>
            <a:off x="2115124" y="5661611"/>
            <a:ext cx="626126" cy="2407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96E3D0-849E-4964-D2D7-383D99D18E90}"/>
              </a:ext>
            </a:extLst>
          </p:cNvPr>
          <p:cNvCxnSpPr>
            <a:cxnSpLocks/>
          </p:cNvCxnSpPr>
          <p:nvPr/>
        </p:nvCxnSpPr>
        <p:spPr>
          <a:xfrm>
            <a:off x="3128676" y="2156597"/>
            <a:ext cx="0" cy="345929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DC673F-F97D-31A9-679F-F2985A770467}"/>
                  </a:ext>
                </a:extLst>
              </p:cNvPr>
              <p:cNvSpPr txBox="1"/>
              <p:nvPr/>
            </p:nvSpPr>
            <p:spPr>
              <a:xfrm>
                <a:off x="3176743" y="3886245"/>
                <a:ext cx="181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DC673F-F97D-31A9-679F-F2985A770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743" y="3886245"/>
                <a:ext cx="181075" cy="276999"/>
              </a:xfrm>
              <a:prstGeom prst="rect">
                <a:avLst/>
              </a:prstGeom>
              <a:blipFill>
                <a:blip r:embed="rId3"/>
                <a:stretch>
                  <a:fillRect l="-30000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D53877-3257-04B3-BE51-7FC862067FB7}"/>
                  </a:ext>
                </a:extLst>
              </p:cNvPr>
              <p:cNvSpPr txBox="1"/>
              <p:nvPr/>
            </p:nvSpPr>
            <p:spPr>
              <a:xfrm>
                <a:off x="2845009" y="5632825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D53877-3257-04B3-BE51-7FC862067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009" y="5632825"/>
                <a:ext cx="283667" cy="276999"/>
              </a:xfrm>
              <a:prstGeom prst="rect">
                <a:avLst/>
              </a:prstGeom>
              <a:blipFill>
                <a:blip r:embed="rId4"/>
                <a:stretch>
                  <a:fillRect l="-21739" r="-65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1CABE0-49D9-E3FF-D8D1-C303757B2D28}"/>
              </a:ext>
            </a:extLst>
          </p:cNvPr>
          <p:cNvCxnSpPr/>
          <p:nvPr/>
        </p:nvCxnSpPr>
        <p:spPr>
          <a:xfrm>
            <a:off x="1171575" y="5760537"/>
            <a:ext cx="0" cy="9152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70FF15-DB47-2DAA-7F9B-C41E44236925}"/>
              </a:ext>
            </a:extLst>
          </p:cNvPr>
          <p:cNvCxnSpPr>
            <a:cxnSpLocks/>
          </p:cNvCxnSpPr>
          <p:nvPr/>
        </p:nvCxnSpPr>
        <p:spPr>
          <a:xfrm>
            <a:off x="2166405" y="3846875"/>
            <a:ext cx="5143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0742D1-3926-3D75-338A-F0B886445502}"/>
                  </a:ext>
                </a:extLst>
              </p:cNvPr>
              <p:cNvSpPr txBox="1"/>
              <p:nvPr/>
            </p:nvSpPr>
            <p:spPr>
              <a:xfrm>
                <a:off x="1156755" y="3620675"/>
                <a:ext cx="7677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branch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0742D1-3926-3D75-338A-F0B886445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755" y="3620675"/>
                <a:ext cx="767774" cy="276999"/>
              </a:xfrm>
              <a:prstGeom prst="rect">
                <a:avLst/>
              </a:prstGeom>
              <a:blipFill>
                <a:blip r:embed="rId5"/>
                <a:stretch>
                  <a:fillRect l="-7143" r="-3175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C21FAC-17AA-45B0-23CB-A296BBE7C93B}"/>
                  </a:ext>
                </a:extLst>
              </p:cNvPr>
              <p:cNvSpPr txBox="1"/>
              <p:nvPr/>
            </p:nvSpPr>
            <p:spPr>
              <a:xfrm>
                <a:off x="1266204" y="6150544"/>
                <a:ext cx="556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duct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C21FAC-17AA-45B0-23CB-A296BBE7C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204" y="6150544"/>
                <a:ext cx="556178" cy="276999"/>
              </a:xfrm>
              <a:prstGeom prst="rect">
                <a:avLst/>
              </a:prstGeom>
              <a:blipFill>
                <a:blip r:embed="rId6"/>
                <a:stretch>
                  <a:fillRect l="-9890" r="-5495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B598FEE-D081-0D7F-E61F-18319CC4CFC7}"/>
                  </a:ext>
                </a:extLst>
              </p:cNvPr>
              <p:cNvSpPr txBox="1"/>
              <p:nvPr/>
            </p:nvSpPr>
            <p:spPr>
              <a:xfrm>
                <a:off x="4730081" y="2300109"/>
                <a:ext cx="1188787" cy="572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branch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duct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B598FEE-D081-0D7F-E61F-18319CC4C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081" y="2300109"/>
                <a:ext cx="1188787" cy="5727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Content Placeholder 5">
                <a:extLst>
                  <a:ext uri="{FF2B5EF4-FFF2-40B4-BE49-F238E27FC236}">
                    <a16:creationId xmlns:a16="http://schemas.microsoft.com/office/drawing/2014/main" id="{814866EE-FDAD-51C7-88EB-5C92D165556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82769864"/>
                  </p:ext>
                </p:extLst>
              </p:nvPr>
            </p:nvGraphicFramePr>
            <p:xfrm>
              <a:off x="4238264" y="3302549"/>
              <a:ext cx="7639048" cy="33098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35851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5103197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Length correction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Ji (2005)</a:t>
                          </a:r>
                        </a:p>
                        <a:p>
                          <a:r>
                            <a:rPr lang="en-US" dirty="0"/>
                            <a:t>Boundary Elements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.8216−0.0644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−0.694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𝜉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≤0.4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0.9326−0.6196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&gt;0.4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4088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Deng (1998)</a:t>
                          </a:r>
                        </a:p>
                        <a:p>
                          <a:r>
                            <a:rPr lang="en-US" dirty="0"/>
                            <a:t>Measurements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1.27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1+1.92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−0.086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       0.2&lt;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&lt;5.0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573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/>
                            <a:t>Kurze</a:t>
                          </a:r>
                          <a:r>
                            <a:rPr lang="en-US" dirty="0"/>
                            <a:t> and Riedel (2013)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1−1.47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0.5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+0.47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1.5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3115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/>
                            <a:t>Ingard</a:t>
                          </a:r>
                          <a:r>
                            <a:rPr lang="en-US" dirty="0"/>
                            <a:t> (2010)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&lt;0.85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dirty="0" smtClean="0">
                                            <a:latin typeface="Cambria Math" panose="02040503050406030204" pitchFamily="18" charset="0"/>
                                          </a:rPr>
                                          <m:t>branch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7202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Content Placeholder 5">
                <a:extLst>
                  <a:ext uri="{FF2B5EF4-FFF2-40B4-BE49-F238E27FC236}">
                    <a16:creationId xmlns:a16="http://schemas.microsoft.com/office/drawing/2014/main" id="{814866EE-FDAD-51C7-88EB-5C92D165556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82769864"/>
                  </p:ext>
                </p:extLst>
              </p:nvPr>
            </p:nvGraphicFramePr>
            <p:xfrm>
              <a:off x="4238264" y="3302549"/>
              <a:ext cx="7639048" cy="33098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35851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5103197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Source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Length correction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7033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Ji (2005)</a:t>
                          </a:r>
                        </a:p>
                        <a:p>
                          <a:r>
                            <a:rPr lang="en-US" dirty="0"/>
                            <a:t>Boundary Elements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9761" t="-56897" r="-477" b="-3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8408886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Deng (1998)</a:t>
                          </a:r>
                        </a:p>
                        <a:p>
                          <a:r>
                            <a:rPr lang="en-US" dirty="0"/>
                            <a:t>Measurements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9761" t="-156897" r="-477" b="-21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573092"/>
                      </a:ext>
                    </a:extLst>
                  </a:tr>
                  <a:tr h="6431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/>
                            <a:t>Kurze</a:t>
                          </a:r>
                          <a:r>
                            <a:rPr lang="en-US" dirty="0"/>
                            <a:t> and Riedel (2013)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9761" t="-281132" r="-477" b="-1386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3115472"/>
                      </a:ext>
                    </a:extLst>
                  </a:tr>
                  <a:tr h="88480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/>
                            <a:t>Ingard</a:t>
                          </a:r>
                          <a:r>
                            <a:rPr lang="en-US" dirty="0"/>
                            <a:t> (2010)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9761" t="-278621" r="-477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7202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9234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92FA0-8BD3-34ED-9328-E1B38A999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E2D5-12A8-3FC0-79B1-473B8BF07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branch impedances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23444-9427-9017-0ACF-E3C21DED2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 extension into expansion chamber acts as a side branch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2F68B-AC40-8DD7-A808-74F643483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AB22D-E81F-588A-9756-EDF752335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12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394878-6F8E-8A8A-5DB6-3751C9A670D3}"/>
              </a:ext>
            </a:extLst>
          </p:cNvPr>
          <p:cNvCxnSpPr/>
          <p:nvPr/>
        </p:nvCxnSpPr>
        <p:spPr>
          <a:xfrm>
            <a:off x="590550" y="2334197"/>
            <a:ext cx="3690551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8B3BE9-48B8-F3A0-C59A-3C0ECD0E0695}"/>
              </a:ext>
            </a:extLst>
          </p:cNvPr>
          <p:cNvCxnSpPr/>
          <p:nvPr/>
        </p:nvCxnSpPr>
        <p:spPr>
          <a:xfrm>
            <a:off x="590550" y="3094138"/>
            <a:ext cx="3690551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FFEB92-3DA8-ED25-A36A-CE2C0C0B41C6}"/>
              </a:ext>
            </a:extLst>
          </p:cNvPr>
          <p:cNvCxnSpPr/>
          <p:nvPr/>
        </p:nvCxnSpPr>
        <p:spPr>
          <a:xfrm>
            <a:off x="2783874" y="1701943"/>
            <a:ext cx="3690551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0E1B55-1A9D-733C-84F6-C827D8A8390C}"/>
              </a:ext>
            </a:extLst>
          </p:cNvPr>
          <p:cNvCxnSpPr/>
          <p:nvPr/>
        </p:nvCxnSpPr>
        <p:spPr>
          <a:xfrm>
            <a:off x="2783874" y="3662548"/>
            <a:ext cx="3690551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0D0F30-7348-B175-B4E4-35DB598BDB46}"/>
              </a:ext>
            </a:extLst>
          </p:cNvPr>
          <p:cNvCxnSpPr>
            <a:cxnSpLocks/>
          </p:cNvCxnSpPr>
          <p:nvPr/>
        </p:nvCxnSpPr>
        <p:spPr>
          <a:xfrm>
            <a:off x="2783874" y="3110612"/>
            <a:ext cx="0" cy="551936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E8AD4F-D901-9906-0AB8-C6FD316C2EF1}"/>
              </a:ext>
            </a:extLst>
          </p:cNvPr>
          <p:cNvCxnSpPr>
            <a:cxnSpLocks/>
          </p:cNvCxnSpPr>
          <p:nvPr/>
        </p:nvCxnSpPr>
        <p:spPr>
          <a:xfrm>
            <a:off x="2771645" y="1678388"/>
            <a:ext cx="0" cy="655809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E8333-5D09-0AFC-AA2A-6EC5899144B4}"/>
              </a:ext>
            </a:extLst>
          </p:cNvPr>
          <p:cNvCxnSpPr>
            <a:cxnSpLocks/>
          </p:cNvCxnSpPr>
          <p:nvPr/>
        </p:nvCxnSpPr>
        <p:spPr>
          <a:xfrm>
            <a:off x="6472493" y="2334197"/>
            <a:ext cx="1509456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71503D4-FF84-E9DF-B135-04FFA11014EC}"/>
              </a:ext>
            </a:extLst>
          </p:cNvPr>
          <p:cNvCxnSpPr>
            <a:cxnSpLocks/>
          </p:cNvCxnSpPr>
          <p:nvPr/>
        </p:nvCxnSpPr>
        <p:spPr>
          <a:xfrm>
            <a:off x="6472493" y="3094138"/>
            <a:ext cx="1509456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889178-2FBB-2C6C-1B3B-1BFDC19FF8BF}"/>
              </a:ext>
            </a:extLst>
          </p:cNvPr>
          <p:cNvCxnSpPr>
            <a:cxnSpLocks/>
          </p:cNvCxnSpPr>
          <p:nvPr/>
        </p:nvCxnSpPr>
        <p:spPr>
          <a:xfrm>
            <a:off x="6484722" y="3110612"/>
            <a:ext cx="0" cy="551936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55E1D7-6FB7-ED14-8983-B4D2F50CE798}"/>
              </a:ext>
            </a:extLst>
          </p:cNvPr>
          <p:cNvCxnSpPr>
            <a:cxnSpLocks/>
          </p:cNvCxnSpPr>
          <p:nvPr/>
        </p:nvCxnSpPr>
        <p:spPr>
          <a:xfrm>
            <a:off x="6472493" y="1678388"/>
            <a:ext cx="0" cy="655809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186EBA1-DDA0-EF40-023B-347278D47767}"/>
              </a:ext>
            </a:extLst>
          </p:cNvPr>
          <p:cNvCxnSpPr/>
          <p:nvPr/>
        </p:nvCxnSpPr>
        <p:spPr>
          <a:xfrm>
            <a:off x="581025" y="4934522"/>
            <a:ext cx="3690551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DFEDBA-B698-8C5D-CD50-530C93F938B8}"/>
              </a:ext>
            </a:extLst>
          </p:cNvPr>
          <p:cNvCxnSpPr/>
          <p:nvPr/>
        </p:nvCxnSpPr>
        <p:spPr>
          <a:xfrm>
            <a:off x="581025" y="5694463"/>
            <a:ext cx="3690551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67F594-ABCD-9AEF-8268-F0EC6260E601}"/>
              </a:ext>
            </a:extLst>
          </p:cNvPr>
          <p:cNvCxnSpPr>
            <a:cxnSpLocks/>
          </p:cNvCxnSpPr>
          <p:nvPr/>
        </p:nvCxnSpPr>
        <p:spPr>
          <a:xfrm>
            <a:off x="4217000" y="4278713"/>
            <a:ext cx="2245968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C3304E-D9A5-4F72-4A8A-5805D70C28D4}"/>
              </a:ext>
            </a:extLst>
          </p:cNvPr>
          <p:cNvCxnSpPr>
            <a:cxnSpLocks/>
          </p:cNvCxnSpPr>
          <p:nvPr/>
        </p:nvCxnSpPr>
        <p:spPr>
          <a:xfrm>
            <a:off x="4281101" y="6262873"/>
            <a:ext cx="2183799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A77447-D754-3548-1C2F-17A69A0F023D}"/>
              </a:ext>
            </a:extLst>
          </p:cNvPr>
          <p:cNvCxnSpPr>
            <a:cxnSpLocks/>
          </p:cNvCxnSpPr>
          <p:nvPr/>
        </p:nvCxnSpPr>
        <p:spPr>
          <a:xfrm>
            <a:off x="4271576" y="5694463"/>
            <a:ext cx="0" cy="551936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B57073-13AE-5466-D346-287812DC2D7E}"/>
              </a:ext>
            </a:extLst>
          </p:cNvPr>
          <p:cNvCxnSpPr>
            <a:cxnSpLocks/>
          </p:cNvCxnSpPr>
          <p:nvPr/>
        </p:nvCxnSpPr>
        <p:spPr>
          <a:xfrm>
            <a:off x="4271576" y="4278713"/>
            <a:ext cx="0" cy="655809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D0E1FE-9564-D8DB-8165-5D8AE32EA9E2}"/>
              </a:ext>
            </a:extLst>
          </p:cNvPr>
          <p:cNvCxnSpPr>
            <a:cxnSpLocks/>
          </p:cNvCxnSpPr>
          <p:nvPr/>
        </p:nvCxnSpPr>
        <p:spPr>
          <a:xfrm>
            <a:off x="6462968" y="4934522"/>
            <a:ext cx="1509456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A7332C-768D-8651-044D-3C29A74F6F77}"/>
              </a:ext>
            </a:extLst>
          </p:cNvPr>
          <p:cNvCxnSpPr>
            <a:cxnSpLocks/>
          </p:cNvCxnSpPr>
          <p:nvPr/>
        </p:nvCxnSpPr>
        <p:spPr>
          <a:xfrm>
            <a:off x="6462968" y="5694463"/>
            <a:ext cx="1509456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F3DE72-9D2D-DB7F-CCEA-FB7375A129A0}"/>
              </a:ext>
            </a:extLst>
          </p:cNvPr>
          <p:cNvCxnSpPr>
            <a:cxnSpLocks/>
          </p:cNvCxnSpPr>
          <p:nvPr/>
        </p:nvCxnSpPr>
        <p:spPr>
          <a:xfrm>
            <a:off x="6475197" y="5710937"/>
            <a:ext cx="0" cy="551936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2A36C2E-AEC3-AECA-33A7-9D8E8CA9BB1D}"/>
              </a:ext>
            </a:extLst>
          </p:cNvPr>
          <p:cNvCxnSpPr>
            <a:cxnSpLocks/>
          </p:cNvCxnSpPr>
          <p:nvPr/>
        </p:nvCxnSpPr>
        <p:spPr>
          <a:xfrm>
            <a:off x="6462968" y="4278713"/>
            <a:ext cx="0" cy="655809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ylinder 37">
            <a:extLst>
              <a:ext uri="{FF2B5EF4-FFF2-40B4-BE49-F238E27FC236}">
                <a16:creationId xmlns:a16="http://schemas.microsoft.com/office/drawing/2014/main" id="{451D1C73-4889-6CC8-AEC6-C6F23CA59407}"/>
              </a:ext>
            </a:extLst>
          </p:cNvPr>
          <p:cNvSpPr/>
          <p:nvPr/>
        </p:nvSpPr>
        <p:spPr>
          <a:xfrm rot="13929958">
            <a:off x="3630121" y="4946793"/>
            <a:ext cx="385239" cy="1287074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E4B118C-BE26-D78C-44FF-A8D21697A879}"/>
              </a:ext>
            </a:extLst>
          </p:cNvPr>
          <p:cNvSpPr/>
          <p:nvPr/>
        </p:nvSpPr>
        <p:spPr>
          <a:xfrm>
            <a:off x="9867334" y="1590743"/>
            <a:ext cx="2011680" cy="2011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D3B4C11-68A4-38FD-C923-A2ECFFF15020}"/>
              </a:ext>
            </a:extLst>
          </p:cNvPr>
          <p:cNvSpPr/>
          <p:nvPr/>
        </p:nvSpPr>
        <p:spPr>
          <a:xfrm>
            <a:off x="10515600" y="2230823"/>
            <a:ext cx="731520" cy="7315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26C08A2-9FFE-5AEA-2615-F4611BB29186}"/>
                  </a:ext>
                </a:extLst>
              </p14:cNvPr>
              <p14:cNvContentPartPr/>
              <p14:nvPr/>
            </p14:nvContentPartPr>
            <p14:xfrm>
              <a:off x="2680560" y="1693080"/>
              <a:ext cx="8888400" cy="4927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26C08A2-9FFE-5AEA-2615-F4611BB291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71200" y="1683720"/>
                <a:ext cx="8907120" cy="494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499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E5FC-FCD8-10FC-36C9-56F5DC18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performance metrics from transfer matrix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B11583-029F-F53E-DD20-19E90E843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6F67-2192-1961-F86F-1E4C8FE9A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E0D18F-8662-F95C-1874-B7AD0EBF9D05}"/>
                  </a:ext>
                </a:extLst>
              </p:cNvPr>
              <p:cNvSpPr txBox="1"/>
              <p:nvPr/>
            </p:nvSpPr>
            <p:spPr>
              <a:xfrm>
                <a:off x="489295" y="1849729"/>
                <a:ext cx="4431854" cy="1123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NR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=10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E0D18F-8662-F95C-1874-B7AD0EBF9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95" y="1849729"/>
                <a:ext cx="4431854" cy="11231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157BB6-55DF-E3F9-3055-CBD559C2C68D}"/>
                  </a:ext>
                </a:extLst>
              </p:cNvPr>
              <p:cNvSpPr txBox="1"/>
              <p:nvPr/>
            </p:nvSpPr>
            <p:spPr>
              <a:xfrm>
                <a:off x="489295" y="3883090"/>
                <a:ext cx="7098610" cy="1369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TL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=10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sz="28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den>
                                          </m:f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157BB6-55DF-E3F9-3055-CBD559C2C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95" y="3883090"/>
                <a:ext cx="7098610" cy="13694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0C192F-DEB7-2FBC-AA25-07424D02E83E}"/>
                  </a:ext>
                </a:extLst>
              </p14:cNvPr>
              <p14:cNvContentPartPr/>
              <p14:nvPr/>
            </p14:nvContentPartPr>
            <p14:xfrm>
              <a:off x="3607560" y="3004560"/>
              <a:ext cx="3074760" cy="2709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0C192F-DEB7-2FBC-AA25-07424D02E8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8200" y="2995200"/>
                <a:ext cx="3093480" cy="27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683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A4160-54F8-5561-E083-48F3733A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A7D8D-D14D-1414-5275-8ED2325E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14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6F5398-F086-F20F-F7EF-93079FC1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4" y="0"/>
            <a:ext cx="7964011" cy="50870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EDF6A1-4074-514F-BA2B-AA98E71016C9}"/>
                  </a:ext>
                </a:extLst>
              </p14:cNvPr>
              <p14:cNvContentPartPr/>
              <p14:nvPr/>
            </p14:nvContentPartPr>
            <p14:xfrm>
              <a:off x="3341880" y="611640"/>
              <a:ext cx="8455680" cy="4786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EDF6A1-4074-514F-BA2B-AA98E71016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2520" y="602280"/>
                <a:ext cx="8474400" cy="480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133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7AE0B-C049-6137-89C6-5AD9234DA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E3431E-2EF9-0C6B-E9A8-1B4F933CF3BE}"/>
              </a:ext>
            </a:extLst>
          </p:cNvPr>
          <p:cNvSpPr/>
          <p:nvPr/>
        </p:nvSpPr>
        <p:spPr>
          <a:xfrm>
            <a:off x="1265986" y="2490901"/>
            <a:ext cx="1645817" cy="1876196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F53D0-532B-AB05-A2A4-44BBAA51F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branch impedances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ABA4FE6F-CAB0-D10C-2C48-A5CD78B7FF9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31674958"/>
                  </p:ext>
                </p:extLst>
              </p:nvPr>
            </p:nvGraphicFramePr>
            <p:xfrm>
              <a:off x="361951" y="848497"/>
              <a:ext cx="7237046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559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3166660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  <a:gridCol w="2496827">
                      <a:extLst>
                        <a:ext uri="{9D8B030D-6E8A-4147-A177-3AD203B41FA5}">
                          <a16:colId xmlns:a16="http://schemas.microsoft.com/office/drawing/2014/main" val="4257742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Helmholtz resonator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is</a:t>
                          </a:r>
                          <a:r>
                            <a:rPr lang="en-US" baseline="0" dirty="0"/>
                            <a:t> usually calculated from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dirty="0"/>
                            <a:t> (quality factor),</a:t>
                          </a:r>
                          <a:r>
                            <a:rPr lang="en-US" baseline="0" dirty="0"/>
                            <a:t> measured or estimated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4095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ABA4FE6F-CAB0-D10C-2C48-A5CD78B7FF9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31674958"/>
                  </p:ext>
                </p:extLst>
              </p:nvPr>
            </p:nvGraphicFramePr>
            <p:xfrm>
              <a:off x="361951" y="848497"/>
              <a:ext cx="7237046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559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3166660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  <a:gridCol w="2496827">
                      <a:extLst>
                        <a:ext uri="{9D8B030D-6E8A-4147-A177-3AD203B41FA5}">
                          <a16:colId xmlns:a16="http://schemas.microsoft.com/office/drawing/2014/main" val="4257742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Helmholtz resonator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808" t="-43709" r="-79615" b="-99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000" t="-43709" r="-976" b="-99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24095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E308B-1F13-A1A1-18A5-EFC555682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0E82-044F-8003-F76A-92A0E436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0CF65C-AB28-3C45-E3B8-C66F398CB3A4}"/>
              </a:ext>
            </a:extLst>
          </p:cNvPr>
          <p:cNvSpPr/>
          <p:nvPr/>
        </p:nvSpPr>
        <p:spPr>
          <a:xfrm>
            <a:off x="218503" y="4957590"/>
            <a:ext cx="1544196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EE510D-9389-BBB4-DA19-FE71313FFE41}"/>
              </a:ext>
            </a:extLst>
          </p:cNvPr>
          <p:cNvSpPr/>
          <p:nvPr/>
        </p:nvSpPr>
        <p:spPr>
          <a:xfrm>
            <a:off x="2388825" y="4957589"/>
            <a:ext cx="1544196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C5F298-B755-4EC2-0322-31A141F86285}"/>
              </a:ext>
            </a:extLst>
          </p:cNvPr>
          <p:cNvSpPr/>
          <p:nvPr/>
        </p:nvSpPr>
        <p:spPr>
          <a:xfrm>
            <a:off x="218503" y="5737951"/>
            <a:ext cx="371451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8F5B1-C5EF-7670-4547-337D3F83FB4E}"/>
              </a:ext>
            </a:extLst>
          </p:cNvPr>
          <p:cNvSpPr/>
          <p:nvPr/>
        </p:nvSpPr>
        <p:spPr>
          <a:xfrm>
            <a:off x="1762699" y="5003308"/>
            <a:ext cx="626126" cy="2407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BEF70D-5DAC-3D95-FFC9-725BF9221B80}"/>
              </a:ext>
            </a:extLst>
          </p:cNvPr>
          <p:cNvCxnSpPr>
            <a:cxnSpLocks/>
          </p:cNvCxnSpPr>
          <p:nvPr/>
        </p:nvCxnSpPr>
        <p:spPr>
          <a:xfrm>
            <a:off x="2657292" y="4077892"/>
            <a:ext cx="11017" cy="116613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030605-968E-E6D6-4FB0-844F57724D00}"/>
                  </a:ext>
                </a:extLst>
              </p:cNvPr>
              <p:cNvSpPr txBox="1"/>
              <p:nvPr/>
            </p:nvSpPr>
            <p:spPr>
              <a:xfrm>
                <a:off x="2732971" y="4540471"/>
                <a:ext cx="282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030605-968E-E6D6-4FB0-844F57724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971" y="4540471"/>
                <a:ext cx="282320" cy="276999"/>
              </a:xfrm>
              <a:prstGeom prst="rect">
                <a:avLst/>
              </a:prstGeom>
              <a:blipFill>
                <a:blip r:embed="rId3"/>
                <a:stretch>
                  <a:fillRect l="-1914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645AA00-B1CA-AFD6-2C78-F279615FEBFD}"/>
              </a:ext>
            </a:extLst>
          </p:cNvPr>
          <p:cNvSpPr/>
          <p:nvPr/>
        </p:nvSpPr>
        <p:spPr>
          <a:xfrm>
            <a:off x="1752972" y="4390222"/>
            <a:ext cx="45719" cy="6072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A943BB-2029-A374-1D9D-7F5AA22E7C3E}"/>
              </a:ext>
            </a:extLst>
          </p:cNvPr>
          <p:cNvSpPr/>
          <p:nvPr/>
        </p:nvSpPr>
        <p:spPr>
          <a:xfrm>
            <a:off x="2379098" y="4390222"/>
            <a:ext cx="45719" cy="6072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424775-2791-CF3B-B58D-56F44F5D4CA9}"/>
              </a:ext>
            </a:extLst>
          </p:cNvPr>
          <p:cNvSpPr/>
          <p:nvPr/>
        </p:nvSpPr>
        <p:spPr>
          <a:xfrm>
            <a:off x="1220267" y="2468042"/>
            <a:ext cx="45719" cy="19219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AA42BE-ECAB-DBCD-E7D2-B32A5834EB58}"/>
              </a:ext>
            </a:extLst>
          </p:cNvPr>
          <p:cNvSpPr/>
          <p:nvPr/>
        </p:nvSpPr>
        <p:spPr>
          <a:xfrm>
            <a:off x="2918277" y="2482638"/>
            <a:ext cx="45719" cy="19219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45BC05-AE94-877E-AB1E-4E95D8F9CFA5}"/>
              </a:ext>
            </a:extLst>
          </p:cNvPr>
          <p:cNvSpPr/>
          <p:nvPr/>
        </p:nvSpPr>
        <p:spPr>
          <a:xfrm>
            <a:off x="1220268" y="4367098"/>
            <a:ext cx="578424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ED1E52-C58F-B4FE-AACD-DBD6DCB2B08F}"/>
              </a:ext>
            </a:extLst>
          </p:cNvPr>
          <p:cNvSpPr/>
          <p:nvPr/>
        </p:nvSpPr>
        <p:spPr>
          <a:xfrm>
            <a:off x="2379097" y="4358835"/>
            <a:ext cx="578424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F398DE-1D18-20C0-85C8-76088E2D9186}"/>
              </a:ext>
            </a:extLst>
          </p:cNvPr>
          <p:cNvSpPr/>
          <p:nvPr/>
        </p:nvSpPr>
        <p:spPr>
          <a:xfrm>
            <a:off x="1219898" y="2468042"/>
            <a:ext cx="174409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20B125-CE4F-084A-A280-31B4FAF8A811}"/>
              </a:ext>
            </a:extLst>
          </p:cNvPr>
          <p:cNvSpPr/>
          <p:nvPr/>
        </p:nvSpPr>
        <p:spPr>
          <a:xfrm>
            <a:off x="1773996" y="4110685"/>
            <a:ext cx="626126" cy="2407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604A03-B9E0-3027-2ED8-CC371F126F1F}"/>
                  </a:ext>
                </a:extLst>
              </p:cNvPr>
              <p:cNvSpPr txBox="1"/>
              <p:nvPr/>
            </p:nvSpPr>
            <p:spPr>
              <a:xfrm>
                <a:off x="1434166" y="5008959"/>
                <a:ext cx="383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604A03-B9E0-3027-2ED8-CC371F126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166" y="5008959"/>
                <a:ext cx="383054" cy="276999"/>
              </a:xfrm>
              <a:prstGeom prst="rect">
                <a:avLst/>
              </a:prstGeom>
              <a:blipFill>
                <a:blip r:embed="rId4"/>
                <a:stretch>
                  <a:fillRect l="-12698" r="-634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73D431-386D-7E40-CA41-FE63647573DF}"/>
                  </a:ext>
                </a:extLst>
              </p:cNvPr>
              <p:cNvSpPr txBox="1"/>
              <p:nvPr/>
            </p:nvSpPr>
            <p:spPr>
              <a:xfrm>
                <a:off x="1430942" y="4067241"/>
                <a:ext cx="383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73D431-386D-7E40-CA41-FE636475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942" y="4067241"/>
                <a:ext cx="383054" cy="276999"/>
              </a:xfrm>
              <a:prstGeom prst="rect">
                <a:avLst/>
              </a:prstGeom>
              <a:blipFill>
                <a:blip r:embed="rId5"/>
                <a:stretch>
                  <a:fillRect l="-14286" r="-476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FC2F39-F866-722F-B669-10C8625507EA}"/>
                  </a:ext>
                </a:extLst>
              </p:cNvPr>
              <p:cNvSpPr txBox="1"/>
              <p:nvPr/>
            </p:nvSpPr>
            <p:spPr>
              <a:xfrm>
                <a:off x="2007922" y="4584885"/>
                <a:ext cx="179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FC2F39-F866-722F-B669-10C862550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922" y="4584885"/>
                <a:ext cx="179215" cy="276999"/>
              </a:xfrm>
              <a:prstGeom prst="rect">
                <a:avLst/>
              </a:prstGeom>
              <a:blipFill>
                <a:blip r:embed="rId6"/>
                <a:stretch>
                  <a:fillRect l="-30000" r="-266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6E0E54-3C3C-D246-8A7E-BD8AB3228D24}"/>
                  </a:ext>
                </a:extLst>
              </p:cNvPr>
              <p:cNvSpPr txBox="1"/>
              <p:nvPr/>
            </p:nvSpPr>
            <p:spPr>
              <a:xfrm>
                <a:off x="1995289" y="3248403"/>
                <a:ext cx="204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6E0E54-3C3C-D246-8A7E-BD8AB3228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89" y="3248403"/>
                <a:ext cx="204480" cy="276999"/>
              </a:xfrm>
              <a:prstGeom prst="rect">
                <a:avLst/>
              </a:prstGeom>
              <a:blipFill>
                <a:blip r:embed="rId7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6C4DF22-975F-C8E4-C99C-458316E89AE9}"/>
              </a:ext>
            </a:extLst>
          </p:cNvPr>
          <p:cNvSpPr/>
          <p:nvPr/>
        </p:nvSpPr>
        <p:spPr>
          <a:xfrm>
            <a:off x="1765922" y="4110685"/>
            <a:ext cx="640673" cy="1133343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CD3CC8-5F8D-01D5-D041-81FF848A6FB7}"/>
              </a:ext>
            </a:extLst>
          </p:cNvPr>
          <p:cNvSpPr/>
          <p:nvPr/>
        </p:nvSpPr>
        <p:spPr>
          <a:xfrm>
            <a:off x="2331600" y="4344240"/>
            <a:ext cx="118397" cy="65321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C18C3D-4E0E-3A31-8B74-3D71AB11BFFA}"/>
              </a:ext>
            </a:extLst>
          </p:cNvPr>
          <p:cNvSpPr/>
          <p:nvPr/>
        </p:nvSpPr>
        <p:spPr>
          <a:xfrm>
            <a:off x="1763401" y="4328368"/>
            <a:ext cx="118397" cy="65321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5F780-7BEC-2CC6-F4D4-32AFCEA2BF55}"/>
              </a:ext>
            </a:extLst>
          </p:cNvPr>
          <p:cNvCxnSpPr>
            <a:cxnSpLocks/>
          </p:cNvCxnSpPr>
          <p:nvPr/>
        </p:nvCxnSpPr>
        <p:spPr>
          <a:xfrm>
            <a:off x="1290251" y="4407521"/>
            <a:ext cx="0" cy="52136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C4A0615-B048-CBDE-32BC-420C537DC45D}"/>
                  </a:ext>
                </a:extLst>
              </p:cNvPr>
              <p:cNvSpPr txBox="1"/>
              <p:nvPr/>
            </p:nvSpPr>
            <p:spPr>
              <a:xfrm>
                <a:off x="630767" y="4454594"/>
                <a:ext cx="5787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neck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C4A0615-B048-CBDE-32BC-420C537D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7" y="4454594"/>
                <a:ext cx="578748" cy="276999"/>
              </a:xfrm>
              <a:prstGeom prst="rect">
                <a:avLst/>
              </a:prstGeom>
              <a:blipFill>
                <a:blip r:embed="rId8"/>
                <a:stretch>
                  <a:fillRect l="-8421" r="-421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B52B67-2ACA-B9D3-F12C-F9970730CBBC}"/>
                  </a:ext>
                </a:extLst>
              </p:cNvPr>
              <p:cNvSpPr txBox="1"/>
              <p:nvPr/>
            </p:nvSpPr>
            <p:spPr>
              <a:xfrm>
                <a:off x="3690002" y="2421817"/>
                <a:ext cx="5054052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Resonance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B52B67-2ACA-B9D3-F12C-F9970730C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002" y="2421817"/>
                <a:ext cx="5054052" cy="656013"/>
              </a:xfrm>
              <a:prstGeom prst="rect">
                <a:avLst/>
              </a:prstGeom>
              <a:blipFill>
                <a:blip r:embed="rId9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1C0DB03-AE27-D3ED-3711-531C34FF43C9}"/>
                  </a:ext>
                </a:extLst>
              </p:cNvPr>
              <p:cNvSpPr txBox="1"/>
              <p:nvPr/>
            </p:nvSpPr>
            <p:spPr>
              <a:xfrm>
                <a:off x="3690002" y="3274417"/>
                <a:ext cx="3108368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Reactance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𝑆𝑉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1C0DB03-AE27-D3ED-3711-531C34FF4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002" y="3274417"/>
                <a:ext cx="3108368" cy="656013"/>
              </a:xfrm>
              <a:prstGeom prst="rect">
                <a:avLst/>
              </a:prstGeom>
              <a:blipFill>
                <a:blip r:embed="rId10"/>
                <a:stretch>
                  <a:fillRect l="-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Content Placeholder 5">
                <a:extLst>
                  <a:ext uri="{FF2B5EF4-FFF2-40B4-BE49-F238E27FC236}">
                    <a16:creationId xmlns:a16="http://schemas.microsoft.com/office/drawing/2014/main" id="{0587EDF3-EE74-845A-E6E8-3C80C6406F2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0968333"/>
                  </p:ext>
                </p:extLst>
              </p:nvPr>
            </p:nvGraphicFramePr>
            <p:xfrm>
              <a:off x="5080881" y="4278939"/>
              <a:ext cx="5103197" cy="1542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03197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Length corrections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=0.82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1−1.33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neck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cavity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4088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: use</a:t>
                          </a:r>
                          <a:r>
                            <a:rPr lang="en-US" baseline="0" dirty="0"/>
                            <a:t> formulations from previous slide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7369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Content Placeholder 5">
                <a:extLst>
                  <a:ext uri="{FF2B5EF4-FFF2-40B4-BE49-F238E27FC236}">
                    <a16:creationId xmlns:a16="http://schemas.microsoft.com/office/drawing/2014/main" id="{0587EDF3-EE74-845A-E6E8-3C80C6406F2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0968333"/>
                  </p:ext>
                </p:extLst>
              </p:nvPr>
            </p:nvGraphicFramePr>
            <p:xfrm>
              <a:off x="5080881" y="4278939"/>
              <a:ext cx="5103197" cy="1542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03197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Length corrections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800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19" t="-50000" r="-477" b="-575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84088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19" t="-324590" r="-477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573692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5D94B8C-981B-B873-50E9-29A167F57EDF}"/>
              </a:ext>
            </a:extLst>
          </p:cNvPr>
          <p:cNvCxnSpPr>
            <a:cxnSpLocks/>
          </p:cNvCxnSpPr>
          <p:nvPr/>
        </p:nvCxnSpPr>
        <p:spPr>
          <a:xfrm flipH="1">
            <a:off x="1814107" y="5375277"/>
            <a:ext cx="498442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0CF875C-4256-F515-8BFD-F245648F638B}"/>
                  </a:ext>
                </a:extLst>
              </p:cNvPr>
              <p:cNvSpPr txBox="1"/>
              <p:nvPr/>
            </p:nvSpPr>
            <p:spPr>
              <a:xfrm>
                <a:off x="1859537" y="5366655"/>
                <a:ext cx="588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neck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0CF875C-4256-F515-8BFD-F245648F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537" y="5366655"/>
                <a:ext cx="588366" cy="276999"/>
              </a:xfrm>
              <a:prstGeom prst="rect">
                <a:avLst/>
              </a:prstGeom>
              <a:blipFill>
                <a:blip r:embed="rId12"/>
                <a:stretch>
                  <a:fillRect l="-9278" r="-412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E128C8-9E7A-AF3F-EE28-10485CFC2FA1}"/>
              </a:ext>
            </a:extLst>
          </p:cNvPr>
          <p:cNvCxnSpPr>
            <a:cxnSpLocks/>
          </p:cNvCxnSpPr>
          <p:nvPr/>
        </p:nvCxnSpPr>
        <p:spPr>
          <a:xfrm flipH="1">
            <a:off x="1300249" y="2749823"/>
            <a:ext cx="151280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A1A9B6F-35DA-FE8F-038A-634F7B471389}"/>
                  </a:ext>
                </a:extLst>
              </p:cNvPr>
              <p:cNvSpPr txBox="1"/>
              <p:nvPr/>
            </p:nvSpPr>
            <p:spPr>
              <a:xfrm>
                <a:off x="1679086" y="2781569"/>
                <a:ext cx="689228" cy="302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cavity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A1A9B6F-35DA-FE8F-038A-634F7B471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86" y="2781569"/>
                <a:ext cx="689228" cy="302519"/>
              </a:xfrm>
              <a:prstGeom prst="rect">
                <a:avLst/>
              </a:prstGeom>
              <a:blipFill>
                <a:blip r:embed="rId13"/>
                <a:stretch>
                  <a:fillRect l="-7895" r="-7018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655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8A48E-83B4-5536-0760-51485E49F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D660505-1F8F-A43B-BCB4-F7E8BD682245}"/>
              </a:ext>
            </a:extLst>
          </p:cNvPr>
          <p:cNvSpPr/>
          <p:nvPr/>
        </p:nvSpPr>
        <p:spPr>
          <a:xfrm flipV="1">
            <a:off x="218502" y="4408744"/>
            <a:ext cx="1516247" cy="542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4A5CCEB-96FB-0A6B-3D46-5F1E06EA01C4}"/>
              </a:ext>
            </a:extLst>
          </p:cNvPr>
          <p:cNvSpPr/>
          <p:nvPr/>
        </p:nvSpPr>
        <p:spPr>
          <a:xfrm flipV="1">
            <a:off x="2431141" y="4418343"/>
            <a:ext cx="1516247" cy="542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1F6F4-A9E8-03D2-A520-BB9460C52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branch impedances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0600662-0C35-07F6-5BE5-44A6F75CEE0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27006823"/>
                  </p:ext>
                </p:extLst>
              </p:nvPr>
            </p:nvGraphicFramePr>
            <p:xfrm>
              <a:off x="361951" y="848497"/>
              <a:ext cx="7237046" cy="9758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559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3166660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  <a:gridCol w="2496827">
                      <a:extLst>
                        <a:ext uri="{9D8B030D-6E8A-4147-A177-3AD203B41FA5}">
                          <a16:colId xmlns:a16="http://schemas.microsoft.com/office/drawing/2014/main" val="4257742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Orifice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is complicated…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4095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0600662-0C35-07F6-5BE5-44A6F75CEE0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27006823"/>
                  </p:ext>
                </p:extLst>
              </p:nvPr>
            </p:nvGraphicFramePr>
            <p:xfrm>
              <a:off x="361951" y="848497"/>
              <a:ext cx="7237046" cy="9758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559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3166660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  <a:gridCol w="2496827">
                      <a:extLst>
                        <a:ext uri="{9D8B030D-6E8A-4147-A177-3AD203B41FA5}">
                          <a16:colId xmlns:a16="http://schemas.microsoft.com/office/drawing/2014/main" val="4257742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Orifice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808" t="-66000" r="-79615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000" t="-66000" r="-976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24095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77AEF-45A5-2E97-AFCB-69CF89AA7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4C5AC-5420-3FCA-72D1-D763B7C0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24BF5E-2D4D-77C6-40CC-E92398501576}"/>
              </a:ext>
            </a:extLst>
          </p:cNvPr>
          <p:cNvSpPr/>
          <p:nvPr/>
        </p:nvSpPr>
        <p:spPr>
          <a:xfrm>
            <a:off x="1762699" y="5003308"/>
            <a:ext cx="626126" cy="2407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22C2A0-C5A1-3962-14EE-7740B6380ADF}"/>
              </a:ext>
            </a:extLst>
          </p:cNvPr>
          <p:cNvCxnSpPr>
            <a:cxnSpLocks/>
          </p:cNvCxnSpPr>
          <p:nvPr/>
        </p:nvCxnSpPr>
        <p:spPr>
          <a:xfrm>
            <a:off x="2657292" y="4077892"/>
            <a:ext cx="11017" cy="116613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7C7ED-A6EC-192B-049E-AB8DAEA453BE}"/>
                  </a:ext>
                </a:extLst>
              </p:cNvPr>
              <p:cNvSpPr txBox="1"/>
              <p:nvPr/>
            </p:nvSpPr>
            <p:spPr>
              <a:xfrm>
                <a:off x="2732971" y="4540471"/>
                <a:ext cx="282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D7C7ED-A6EC-192B-049E-AB8DAEA45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971" y="4540471"/>
                <a:ext cx="282320" cy="276999"/>
              </a:xfrm>
              <a:prstGeom prst="rect">
                <a:avLst/>
              </a:prstGeom>
              <a:blipFill>
                <a:blip r:embed="rId3"/>
                <a:stretch>
                  <a:fillRect l="-1914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752C351-01FA-4167-4FD6-CCF06E47D6C2}"/>
              </a:ext>
            </a:extLst>
          </p:cNvPr>
          <p:cNvSpPr/>
          <p:nvPr/>
        </p:nvSpPr>
        <p:spPr>
          <a:xfrm>
            <a:off x="1752972" y="4390222"/>
            <a:ext cx="45719" cy="6072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F7E830-7904-4125-E8D9-12524701B62F}"/>
              </a:ext>
            </a:extLst>
          </p:cNvPr>
          <p:cNvSpPr/>
          <p:nvPr/>
        </p:nvSpPr>
        <p:spPr>
          <a:xfrm>
            <a:off x="2379098" y="4390222"/>
            <a:ext cx="45719" cy="6072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CCC99D-8F2A-FE67-44D9-CF3C0D38D244}"/>
              </a:ext>
            </a:extLst>
          </p:cNvPr>
          <p:cNvSpPr/>
          <p:nvPr/>
        </p:nvSpPr>
        <p:spPr>
          <a:xfrm>
            <a:off x="1773996" y="4110685"/>
            <a:ext cx="626126" cy="2407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FCFD87-CCC4-65BE-DE32-49970743AF16}"/>
                  </a:ext>
                </a:extLst>
              </p:cNvPr>
              <p:cNvSpPr txBox="1"/>
              <p:nvPr/>
            </p:nvSpPr>
            <p:spPr>
              <a:xfrm>
                <a:off x="1434166" y="5008959"/>
                <a:ext cx="288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FCFD87-CCC4-65BE-DE32-49970743A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166" y="5008959"/>
                <a:ext cx="288989" cy="276999"/>
              </a:xfrm>
              <a:prstGeom prst="rect">
                <a:avLst/>
              </a:prstGeom>
              <a:blipFill>
                <a:blip r:embed="rId4"/>
                <a:stretch>
                  <a:fillRect l="-16667" r="-208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6F2E37-A478-503C-967F-BAFB94675EC8}"/>
                  </a:ext>
                </a:extLst>
              </p:cNvPr>
              <p:cNvSpPr txBox="1"/>
              <p:nvPr/>
            </p:nvSpPr>
            <p:spPr>
              <a:xfrm>
                <a:off x="1430942" y="4067241"/>
                <a:ext cx="288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6F2E37-A478-503C-967F-BAFB94675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942" y="4067241"/>
                <a:ext cx="288989" cy="276999"/>
              </a:xfrm>
              <a:prstGeom prst="rect">
                <a:avLst/>
              </a:prstGeom>
              <a:blipFill>
                <a:blip r:embed="rId5"/>
                <a:stretch>
                  <a:fillRect l="-19149" r="-212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47A0C4-39CB-4659-5EC6-A33050C877B3}"/>
                  </a:ext>
                </a:extLst>
              </p:cNvPr>
              <p:cNvSpPr txBox="1"/>
              <p:nvPr/>
            </p:nvSpPr>
            <p:spPr>
              <a:xfrm>
                <a:off x="2007922" y="4584885"/>
                <a:ext cx="179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47A0C4-39CB-4659-5EC6-A33050C87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922" y="4584885"/>
                <a:ext cx="179215" cy="276999"/>
              </a:xfrm>
              <a:prstGeom prst="rect">
                <a:avLst/>
              </a:prstGeom>
              <a:blipFill>
                <a:blip r:embed="rId6"/>
                <a:stretch>
                  <a:fillRect l="-30000" r="-266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25BA676C-65F0-90A7-D71F-747862B68520}"/>
              </a:ext>
            </a:extLst>
          </p:cNvPr>
          <p:cNvSpPr/>
          <p:nvPr/>
        </p:nvSpPr>
        <p:spPr>
          <a:xfrm>
            <a:off x="1765922" y="4110685"/>
            <a:ext cx="640673" cy="1133343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AC6794-049F-030B-A83D-A3B576DC4841}"/>
              </a:ext>
            </a:extLst>
          </p:cNvPr>
          <p:cNvSpPr/>
          <p:nvPr/>
        </p:nvSpPr>
        <p:spPr>
          <a:xfrm>
            <a:off x="2331600" y="4344240"/>
            <a:ext cx="118397" cy="65321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64B445-F116-205F-07D7-21A4D9106F12}"/>
              </a:ext>
            </a:extLst>
          </p:cNvPr>
          <p:cNvSpPr/>
          <p:nvPr/>
        </p:nvSpPr>
        <p:spPr>
          <a:xfrm>
            <a:off x="1763401" y="4328368"/>
            <a:ext cx="118397" cy="65321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C9CB81A-1E19-B142-270A-73ABB58B0BEB}"/>
              </a:ext>
            </a:extLst>
          </p:cNvPr>
          <p:cNvCxnSpPr>
            <a:cxnSpLocks/>
          </p:cNvCxnSpPr>
          <p:nvPr/>
        </p:nvCxnSpPr>
        <p:spPr>
          <a:xfrm>
            <a:off x="1290251" y="4407521"/>
            <a:ext cx="0" cy="52136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9D222D-9DC3-6291-4072-A0F4B83F0151}"/>
                  </a:ext>
                </a:extLst>
              </p:cNvPr>
              <p:cNvSpPr txBox="1"/>
              <p:nvPr/>
            </p:nvSpPr>
            <p:spPr>
              <a:xfrm>
                <a:off x="278834" y="4516477"/>
                <a:ext cx="10470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neck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9D222D-9DC3-6291-4072-A0F4B83F0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34" y="4516477"/>
                <a:ext cx="1047018" cy="276999"/>
              </a:xfrm>
              <a:prstGeom prst="rect">
                <a:avLst/>
              </a:prstGeom>
              <a:blipFill>
                <a:blip r:embed="rId7"/>
                <a:stretch>
                  <a:fillRect l="-2924" r="-29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Content Placeholder 5">
                <a:extLst>
                  <a:ext uri="{FF2B5EF4-FFF2-40B4-BE49-F238E27FC236}">
                    <a16:creationId xmlns:a16="http://schemas.microsoft.com/office/drawing/2014/main" id="{FAB77C16-1517-A982-1175-3CEE0BADA2E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22624669"/>
                  </p:ext>
                </p:extLst>
              </p:nvPr>
            </p:nvGraphicFramePr>
            <p:xfrm>
              <a:off x="5047398" y="4301469"/>
              <a:ext cx="5103197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03197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Length corrections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r>
                            <a:rPr lang="en-US" dirty="0"/>
                            <a:t> is Mach number of flow through the orifice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4088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: use</a:t>
                          </a:r>
                          <a:r>
                            <a:rPr lang="en-US" baseline="0" dirty="0"/>
                            <a:t> formulations from previous slides 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7369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Content Placeholder 5">
                <a:extLst>
                  <a:ext uri="{FF2B5EF4-FFF2-40B4-BE49-F238E27FC236}">
                    <a16:creationId xmlns:a16="http://schemas.microsoft.com/office/drawing/2014/main" id="{FAB77C16-1517-A982-1175-3CEE0BADA2E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22624669"/>
                  </p:ext>
                </p:extLst>
              </p:nvPr>
            </p:nvGraphicFramePr>
            <p:xfrm>
              <a:off x="5047398" y="4301469"/>
              <a:ext cx="5103197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03197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Length corrections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19" t="-62264" r="-477" b="-707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84088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19" t="-281967" r="-477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573692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AF6E6EE-92F5-3F21-B488-7341010C6F77}"/>
              </a:ext>
            </a:extLst>
          </p:cNvPr>
          <p:cNvCxnSpPr>
            <a:cxnSpLocks/>
          </p:cNvCxnSpPr>
          <p:nvPr/>
        </p:nvCxnSpPr>
        <p:spPr>
          <a:xfrm flipH="1">
            <a:off x="1814107" y="5375277"/>
            <a:ext cx="498442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45FD12-F6D1-F447-B129-DC4DA6E210B4}"/>
                  </a:ext>
                </a:extLst>
              </p:cNvPr>
              <p:cNvSpPr txBox="1"/>
              <p:nvPr/>
            </p:nvSpPr>
            <p:spPr>
              <a:xfrm>
                <a:off x="1859537" y="5366655"/>
                <a:ext cx="588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neck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45FD12-F6D1-F447-B129-DC4DA6E21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537" y="5366655"/>
                <a:ext cx="588366" cy="276999"/>
              </a:xfrm>
              <a:prstGeom prst="rect">
                <a:avLst/>
              </a:prstGeom>
              <a:blipFill>
                <a:blip r:embed="rId9"/>
                <a:stretch>
                  <a:fillRect l="-9278" r="-412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2A3D6D36-64F8-90DB-8E82-CAF40EE03AD6}"/>
              </a:ext>
            </a:extLst>
          </p:cNvPr>
          <p:cNvSpPr/>
          <p:nvPr/>
        </p:nvSpPr>
        <p:spPr>
          <a:xfrm flipV="1">
            <a:off x="247570" y="6178483"/>
            <a:ext cx="3699818" cy="542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62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F55D2-BDE6-E693-9772-5A98C628A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FFE78-47D6-6E40-D359-618C7FBD7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branch impedances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2DEA0FFA-E3B9-5214-80B7-756826D46D67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61951" y="848497"/>
              <a:ext cx="7237046" cy="9758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559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3166660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  <a:gridCol w="2496827">
                      <a:extLst>
                        <a:ext uri="{9D8B030D-6E8A-4147-A177-3AD203B41FA5}">
                          <a16:colId xmlns:a16="http://schemas.microsoft.com/office/drawing/2014/main" val="4257742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Orifice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is complicated…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4095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2DEA0FFA-E3B9-5214-80B7-756826D46D67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61951" y="848497"/>
              <a:ext cx="7237046" cy="9758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559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3166660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  <a:gridCol w="2496827">
                      <a:extLst>
                        <a:ext uri="{9D8B030D-6E8A-4147-A177-3AD203B41FA5}">
                          <a16:colId xmlns:a16="http://schemas.microsoft.com/office/drawing/2014/main" val="4257742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Orifice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808" t="-66000" r="-79615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000" t="-66000" r="-976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24095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69BAC-D340-742B-2667-03FF4D040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0EF07-F36C-9FBF-2BF6-B52CBFB5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1A02A9-8AC9-AC78-1B8D-2AB221B64C24}"/>
                  </a:ext>
                </a:extLst>
              </p:cNvPr>
              <p:cNvSpPr txBox="1"/>
              <p:nvPr/>
            </p:nvSpPr>
            <p:spPr>
              <a:xfrm>
                <a:off x="1608462" y="1824364"/>
                <a:ext cx="7618176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𝐷𝑤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+0.288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+0.7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1A02A9-8AC9-AC78-1B8D-2AB221B64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462" y="1824364"/>
                <a:ext cx="7618176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4B149AA-79CF-04B9-DC97-A3C3E5876D5B}"/>
                  </a:ext>
                </a:extLst>
              </p:cNvPr>
              <p:cNvSpPr txBox="1"/>
              <p:nvPr/>
            </p:nvSpPr>
            <p:spPr>
              <a:xfrm>
                <a:off x="1833565" y="2855541"/>
                <a:ext cx="4521994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𝜔𝜌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: viscous boundary layer thickness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4B149AA-79CF-04B9-DC97-A3C3E5876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65" y="2855541"/>
                <a:ext cx="4521994" cy="656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64AE7F0-7ADD-9C2C-2B6C-EC5281A95EA6}"/>
                  </a:ext>
                </a:extLst>
              </p:cNvPr>
              <p:cNvSpPr txBox="1"/>
              <p:nvPr/>
            </p:nvSpPr>
            <p:spPr>
              <a:xfrm>
                <a:off x="1833565" y="3631962"/>
                <a:ext cx="8243888" cy="29069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cross-sectional perimeter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: cross-sectional surface area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r>
                  <a:rPr lang="en-US" dirty="0"/>
                  <a:t>: ratio of specific heats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: larger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/>
                  <a:t> for plates of negligible thickness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: larger of edge radius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/>
                  <a:t> for tube openings where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dirty="0"/>
                  <a:t> for tubes radiating into spaces smaller than a wavelength (e.g., expansion tube)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 </m:t>
                    </m:r>
                  </m:oMath>
                </a14:m>
                <a:r>
                  <a:rPr lang="en-US" dirty="0"/>
                  <a:t>for flanged open radiation from a tube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0.5 </m:t>
                    </m:r>
                  </m:oMath>
                </a14:m>
                <a:r>
                  <a:rPr lang="en-US" dirty="0"/>
                  <a:t>for </a:t>
                </a:r>
                <a:r>
                  <a:rPr lang="en-US" dirty="0" err="1"/>
                  <a:t>unflanged</a:t>
                </a:r>
                <a:r>
                  <a:rPr lang="en-US" dirty="0"/>
                  <a:t> open radiation from a tube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US" dirty="0"/>
                  <a:t> for radiation into a quarter wave tube or Helmholtz resonator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 Mach number for flow though hole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64AE7F0-7ADD-9C2C-2B6C-EC5281A9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65" y="3631962"/>
                <a:ext cx="8243888" cy="2906950"/>
              </a:xfrm>
              <a:prstGeom prst="rect">
                <a:avLst/>
              </a:prstGeom>
              <a:blipFill>
                <a:blip r:embed="rId5"/>
                <a:stretch>
                  <a:fillRect t="-1258" r="-592" b="-2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778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970B4-6033-76EE-81EF-220F1B332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8540-59AB-A930-B7B3-010724474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branch impedances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AFB6418E-671A-67C5-C2EF-40D4E86F41F3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61951" y="848497"/>
              <a:ext cx="7237046" cy="9758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559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3166660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  <a:gridCol w="2496827">
                      <a:extLst>
                        <a:ext uri="{9D8B030D-6E8A-4147-A177-3AD203B41FA5}">
                          <a16:colId xmlns:a16="http://schemas.microsoft.com/office/drawing/2014/main" val="4257742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Orifice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is complicated…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4095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AFB6418E-671A-67C5-C2EF-40D4E86F41F3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61951" y="848497"/>
              <a:ext cx="7237046" cy="9758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559">
                      <a:extLst>
                        <a:ext uri="{9D8B030D-6E8A-4147-A177-3AD203B41FA5}">
                          <a16:colId xmlns:a16="http://schemas.microsoft.com/office/drawing/2014/main" val="443196853"/>
                        </a:ext>
                      </a:extLst>
                    </a:gridCol>
                    <a:gridCol w="3166660">
                      <a:extLst>
                        <a:ext uri="{9D8B030D-6E8A-4147-A177-3AD203B41FA5}">
                          <a16:colId xmlns:a16="http://schemas.microsoft.com/office/drawing/2014/main" val="1316689896"/>
                        </a:ext>
                      </a:extLst>
                    </a:gridCol>
                    <a:gridCol w="2496827">
                      <a:extLst>
                        <a:ext uri="{9D8B030D-6E8A-4147-A177-3AD203B41FA5}">
                          <a16:colId xmlns:a16="http://schemas.microsoft.com/office/drawing/2014/main" val="42577428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Impedance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4650802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Orifice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808" t="-66000" r="-79615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000" t="-66000" r="-976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24095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304ED-2EB8-B463-6666-2750DA5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03C14-3043-9C58-1D33-5624B8E8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D586C1-11C8-67DE-30F9-5970731C7F1B}"/>
                  </a:ext>
                </a:extLst>
              </p:cNvPr>
              <p:cNvSpPr txBox="1"/>
              <p:nvPr/>
            </p:nvSpPr>
            <p:spPr>
              <a:xfrm>
                <a:off x="1608462" y="1824364"/>
                <a:ext cx="7618176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𝐷𝑤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+0.288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+0.7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D586C1-11C8-67DE-30F9-5970731C7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462" y="1824364"/>
                <a:ext cx="7618176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A670BB-0FE9-CDE2-06F8-A7321BDF4ADE}"/>
              </a:ext>
            </a:extLst>
          </p:cNvPr>
          <p:cNvSpPr/>
          <p:nvPr/>
        </p:nvSpPr>
        <p:spPr>
          <a:xfrm>
            <a:off x="0" y="3157405"/>
            <a:ext cx="4032173" cy="1068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Accounts for attenuation along the length of the tube (Negligible for small tube lengths)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53FC859-5679-E9CF-915A-CBB407870497}"/>
              </a:ext>
            </a:extLst>
          </p:cNvPr>
          <p:cNvSpPr/>
          <p:nvPr/>
        </p:nvSpPr>
        <p:spPr>
          <a:xfrm>
            <a:off x="2763398" y="4551038"/>
            <a:ext cx="2844187" cy="10686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Accounts for viscous losses at the tube entry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19064D-25D9-E34A-3BDD-A0E0AEEC88A6}"/>
              </a:ext>
            </a:extLst>
          </p:cNvPr>
          <p:cNvSpPr/>
          <p:nvPr/>
        </p:nvSpPr>
        <p:spPr>
          <a:xfrm>
            <a:off x="5743460" y="4551038"/>
            <a:ext cx="2420038" cy="106863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Accounts for radiation losses at the tube exit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927B5986-E33C-B563-E32B-1BDD85DCED26}"/>
                  </a:ext>
                </a:extLst>
              </p:cNvPr>
              <p:cNvSpPr/>
              <p:nvPr/>
            </p:nvSpPr>
            <p:spPr>
              <a:xfrm>
                <a:off x="8517875" y="3596890"/>
                <a:ext cx="3215089" cy="3284215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Accounts for mean flow through the orifice from grazing flow and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&lt;0.2</m:t>
                    </m:r>
                  </m:oMath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If flow is through orifice 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2.7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For high SPL, 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2.7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the Mach number of the acoustic particle velocity</a:t>
                </a: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927B5986-E33C-B563-E32B-1BDD85DCED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875" y="3596890"/>
                <a:ext cx="3215089" cy="328421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40AFB74-68FA-B758-27E2-8B8020809974}"/>
              </a:ext>
            </a:extLst>
          </p:cNvPr>
          <p:cNvSpPr/>
          <p:nvPr/>
        </p:nvSpPr>
        <p:spPr>
          <a:xfrm>
            <a:off x="2577946" y="1848777"/>
            <a:ext cx="2622014" cy="1008044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84AA4B-60A8-832B-BD61-28A8FBE3CE96}"/>
              </a:ext>
            </a:extLst>
          </p:cNvPr>
          <p:cNvSpPr/>
          <p:nvPr/>
        </p:nvSpPr>
        <p:spPr>
          <a:xfrm>
            <a:off x="5417550" y="1867784"/>
            <a:ext cx="2117987" cy="100804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4D47EA-D13D-EA37-EEB6-64C3A408E251}"/>
              </a:ext>
            </a:extLst>
          </p:cNvPr>
          <p:cNvSpPr/>
          <p:nvPr/>
        </p:nvSpPr>
        <p:spPr>
          <a:xfrm>
            <a:off x="7753127" y="1854284"/>
            <a:ext cx="575626" cy="100804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68A865-6BF5-9CEF-6A1F-05DA6B55215C}"/>
              </a:ext>
            </a:extLst>
          </p:cNvPr>
          <p:cNvSpPr/>
          <p:nvPr/>
        </p:nvSpPr>
        <p:spPr>
          <a:xfrm>
            <a:off x="8540359" y="1867784"/>
            <a:ext cx="528360" cy="100804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4CFD12-4543-358A-C32D-12F0B3354565}"/>
              </a:ext>
            </a:extLst>
          </p:cNvPr>
          <p:cNvCxnSpPr>
            <a:stCxn id="7" idx="0"/>
            <a:endCxn id="17" idx="2"/>
          </p:cNvCxnSpPr>
          <p:nvPr/>
        </p:nvCxnSpPr>
        <p:spPr>
          <a:xfrm flipV="1">
            <a:off x="2016087" y="2856821"/>
            <a:ext cx="1872866" cy="300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9BEA576-7039-CFCF-A9DF-1602D0C8CC93}"/>
              </a:ext>
            </a:extLst>
          </p:cNvPr>
          <p:cNvCxnSpPr>
            <a:cxnSpLocks/>
            <a:stCxn id="14" idx="0"/>
            <a:endCxn id="18" idx="2"/>
          </p:cNvCxnSpPr>
          <p:nvPr/>
        </p:nvCxnSpPr>
        <p:spPr>
          <a:xfrm flipV="1">
            <a:off x="4185492" y="2875828"/>
            <a:ext cx="2291052" cy="167521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158267E-983A-9651-260C-D9D48D0482E0}"/>
              </a:ext>
            </a:extLst>
          </p:cNvPr>
          <p:cNvCxnSpPr>
            <a:cxnSpLocks/>
            <a:stCxn id="15" idx="0"/>
            <a:endCxn id="23" idx="2"/>
          </p:cNvCxnSpPr>
          <p:nvPr/>
        </p:nvCxnSpPr>
        <p:spPr>
          <a:xfrm flipV="1">
            <a:off x="6953479" y="2862328"/>
            <a:ext cx="1087461" cy="168871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CD547E-73FF-7E65-4B52-2B878CF64F27}"/>
              </a:ext>
            </a:extLst>
          </p:cNvPr>
          <p:cNvCxnSpPr>
            <a:cxnSpLocks/>
            <a:stCxn id="16" idx="0"/>
            <a:endCxn id="24" idx="2"/>
          </p:cNvCxnSpPr>
          <p:nvPr/>
        </p:nvCxnSpPr>
        <p:spPr>
          <a:xfrm flipH="1" flipV="1">
            <a:off x="8804539" y="2875828"/>
            <a:ext cx="1320881" cy="72106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95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7CA84-590C-FFB9-857D-322FE4D8F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077D-0DFF-D70E-97DC-01C97DB2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impedance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EB8B7-1EB0-2691-6C83-D2B61611B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source has its own impedance as well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191CB-6CAB-F790-19EE-A19279150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8C3EA-F72F-B25E-0E13-2FEA8011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19</a:t>
            </a:fld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D8302D96-9917-F16A-E541-57D1B5991F5E}"/>
              </a:ext>
            </a:extLst>
          </p:cNvPr>
          <p:cNvSpPr/>
          <p:nvPr/>
        </p:nvSpPr>
        <p:spPr>
          <a:xfrm rot="5400000">
            <a:off x="5683321" y="-2114582"/>
            <a:ext cx="958712" cy="9277353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E2F538-6748-DB0C-498A-0FC4E82BDC8A}"/>
                  </a:ext>
                </a:extLst>
              </p:cNvPr>
              <p:cNvSpPr txBox="1"/>
              <p:nvPr/>
            </p:nvSpPr>
            <p:spPr>
              <a:xfrm>
                <a:off x="766149" y="2160444"/>
                <a:ext cx="639395" cy="6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E2F538-6748-DB0C-498A-0FC4E82BD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49" y="2160444"/>
                <a:ext cx="639395" cy="668645"/>
              </a:xfrm>
              <a:prstGeom prst="rect">
                <a:avLst/>
              </a:prstGeom>
              <a:blipFill>
                <a:blip r:embed="rId2"/>
                <a:stretch>
                  <a:fillRect r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6CAE8A-2C46-E4C0-9A4F-9F81DCDEEABE}"/>
                  </a:ext>
                </a:extLst>
              </p:cNvPr>
              <p:cNvSpPr txBox="1"/>
              <p:nvPr/>
            </p:nvSpPr>
            <p:spPr>
              <a:xfrm>
                <a:off x="11021648" y="2160445"/>
                <a:ext cx="1056529" cy="6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6CAE8A-2C46-E4C0-9A4F-9F81DCDEE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648" y="2160445"/>
                <a:ext cx="1056529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A63B5B-02A5-0944-E638-1280C8784FEF}"/>
                  </a:ext>
                </a:extLst>
              </p:cNvPr>
              <p:cNvSpPr txBox="1"/>
              <p:nvPr/>
            </p:nvSpPr>
            <p:spPr>
              <a:xfrm>
                <a:off x="190518" y="3182945"/>
                <a:ext cx="1563321" cy="613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src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A63B5B-02A5-0944-E638-1280C878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18" y="3182945"/>
                <a:ext cx="1563321" cy="613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52EFDE-2F5E-1CC7-CA2B-391B7AB5AB06}"/>
                  </a:ext>
                </a:extLst>
              </p:cNvPr>
              <p:cNvSpPr txBox="1"/>
              <p:nvPr/>
            </p:nvSpPr>
            <p:spPr>
              <a:xfrm>
                <a:off x="342917" y="4481747"/>
                <a:ext cx="5422086" cy="2031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src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if velocity is prescribed (piston-driven)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src</m:t>
                        </m:r>
                      </m:sub>
                    </m:sSub>
                  </m:oMath>
                </a14:m>
                <a:r>
                  <a:rPr lang="en-US" dirty="0"/>
                  <a:t> is hard to predict, but can be measured experimentally</a:t>
                </a:r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src</m:t>
                        </m:r>
                      </m:sub>
                    </m:sSub>
                  </m:oMath>
                </a14:m>
                <a:r>
                  <a:rPr lang="en-US" dirty="0"/>
                  <a:t> is low, it takes a lot of pressure to make a given amount of velocity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52EFDE-2F5E-1CC7-CA2B-391B7AB5A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17" y="4481747"/>
                <a:ext cx="5422086" cy="2031325"/>
              </a:xfrm>
              <a:prstGeom prst="rect">
                <a:avLst/>
              </a:prstGeom>
              <a:blipFill>
                <a:blip r:embed="rId5"/>
                <a:stretch>
                  <a:fillRect l="-899" t="-1502" b="-3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4E3C04-7836-0099-6238-79E786378B68}"/>
                  </a:ext>
                </a:extLst>
              </p:cNvPr>
              <p:cNvSpPr txBox="1"/>
              <p:nvPr/>
            </p:nvSpPr>
            <p:spPr>
              <a:xfrm>
                <a:off x="9525002" y="3239131"/>
                <a:ext cx="2053330" cy="613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4E3C04-7836-0099-6238-79E786378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2" y="3239131"/>
                <a:ext cx="2053330" cy="6135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379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BD8D6-F5BE-A373-712A-CBFF75007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2F00-68DE-6BDA-B5D9-9E67E5BF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acoustic horn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473FE-E738-0E30-AA1E-4B1902ED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1FA12-CF45-33D9-5715-51B85C63A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</a:t>
            </a:fld>
            <a:endParaRPr lang="en-US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F3E664B7-E867-A1EA-225E-0A8D661E091E}"/>
              </a:ext>
            </a:extLst>
          </p:cNvPr>
          <p:cNvSpPr/>
          <p:nvPr/>
        </p:nvSpPr>
        <p:spPr>
          <a:xfrm rot="5400000">
            <a:off x="4017220" y="-2672921"/>
            <a:ext cx="291955" cy="7634418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B6F97-AC01-13EB-539E-12023C48B241}"/>
                  </a:ext>
                </a:extLst>
              </p:cNvPr>
              <p:cNvSpPr txBox="1"/>
              <p:nvPr/>
            </p:nvSpPr>
            <p:spPr>
              <a:xfrm>
                <a:off x="26290" y="1234372"/>
                <a:ext cx="639395" cy="6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9B6F97-AC01-13EB-539E-12023C48B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0" y="1234372"/>
                <a:ext cx="639395" cy="668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40F61A-FBC3-4D2A-0F9E-A0C6B9286959}"/>
                  </a:ext>
                </a:extLst>
              </p:cNvPr>
              <p:cNvSpPr txBox="1"/>
              <p:nvPr/>
            </p:nvSpPr>
            <p:spPr>
              <a:xfrm>
                <a:off x="7625135" y="1312724"/>
                <a:ext cx="1056529" cy="6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1C23AF-398E-5071-4AEC-95B00E27D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135" y="1312724"/>
                <a:ext cx="1056529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423FCB5-541A-E8BB-D426-2BD2D3EBF452}"/>
              </a:ext>
            </a:extLst>
          </p:cNvPr>
          <p:cNvSpPr txBox="1"/>
          <p:nvPr/>
        </p:nvSpPr>
        <p:spPr>
          <a:xfrm>
            <a:off x="290100" y="2196384"/>
            <a:ext cx="84077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Three questions:</a:t>
            </a:r>
          </a:p>
          <a:p>
            <a:pPr marL="342900" indent="-342900">
              <a:buAutoNum type="arabicPeriod"/>
            </a:pPr>
            <a:r>
              <a:rPr lang="en-US" dirty="0">
                <a:latin typeface="Atkinson Hyperlegible" pitchFamily="50" charset="0"/>
              </a:rPr>
              <a:t>How does the shape of the horn affect the response?</a:t>
            </a:r>
          </a:p>
          <a:p>
            <a:pPr marL="342900" indent="-342900">
              <a:buAutoNum type="arabicPeriod"/>
            </a:pPr>
            <a:r>
              <a:rPr lang="en-US" dirty="0">
                <a:latin typeface="Atkinson Hyperlegible" pitchFamily="50" charset="0"/>
              </a:rPr>
              <a:t>Is there a “best” shape?</a:t>
            </a:r>
          </a:p>
          <a:p>
            <a:pPr marL="342900" indent="-342900">
              <a:buAutoNum type="arabicPeriod"/>
            </a:pPr>
            <a:r>
              <a:rPr lang="en-US" dirty="0">
                <a:latin typeface="Atkinson Hyperlegible" pitchFamily="50" charset="0"/>
              </a:rPr>
              <a:t>How should we quantify “best”?</a:t>
            </a:r>
          </a:p>
          <a:p>
            <a:pPr marL="342900" indent="-342900">
              <a:buAutoNum type="arabicPeriod"/>
            </a:pPr>
            <a:endParaRPr lang="en-US" dirty="0">
              <a:latin typeface="Atkinson Hyperlegible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6C7AA1-AB3F-F94D-74DC-4AB971069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002" y="136525"/>
            <a:ext cx="3911957" cy="342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1B824F-A2A9-7210-B23B-5B3258537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86" y="3686739"/>
            <a:ext cx="3357684" cy="2606086"/>
          </a:xfrm>
          <a:prstGeom prst="rect">
            <a:avLst/>
          </a:prstGeom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C069D65-9A6A-5FD5-E003-62EDF11E7A98}"/>
              </a:ext>
            </a:extLst>
          </p:cNvPr>
          <p:cNvSpPr/>
          <p:nvPr/>
        </p:nvSpPr>
        <p:spPr>
          <a:xfrm rot="16200000">
            <a:off x="3580122" y="-2405815"/>
            <a:ext cx="1697910" cy="7102661"/>
          </a:xfrm>
          <a:prstGeom prst="triangl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147D850-23B2-2A2A-0524-C7EE8A5DFABA}"/>
                  </a:ext>
                </a:extLst>
              </p14:cNvPr>
              <p14:cNvContentPartPr/>
              <p14:nvPr/>
            </p14:nvContentPartPr>
            <p14:xfrm>
              <a:off x="279000" y="3377880"/>
              <a:ext cx="4934160" cy="2485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147D850-23B2-2A2A-0524-C7EE8A5DFA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640" y="3368520"/>
                <a:ext cx="4952880" cy="250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516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A295B-D1E3-E8E7-7147-22677F096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5180-B8AE-7A13-4931-C2B31B80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the impedances act together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2629D-386E-EA1A-8597-F75B23B50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D10368-16E3-ECF0-2436-90F2E1FC1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20</a:t>
            </a:fld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D5BB4D7-B46C-7839-5E7E-D39AC182FA7C}"/>
              </a:ext>
            </a:extLst>
          </p:cNvPr>
          <p:cNvSpPr/>
          <p:nvPr/>
        </p:nvSpPr>
        <p:spPr>
          <a:xfrm rot="5400000">
            <a:off x="2887731" y="1432379"/>
            <a:ext cx="958712" cy="3381375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2E8F5A5C-F7D3-A778-F44B-380853E8E17E}"/>
              </a:ext>
            </a:extLst>
          </p:cNvPr>
          <p:cNvSpPr/>
          <p:nvPr/>
        </p:nvSpPr>
        <p:spPr>
          <a:xfrm>
            <a:off x="3845980" y="1472343"/>
            <a:ext cx="385239" cy="1287074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F7A28CFA-2F0B-6339-FA0D-01F698452708}"/>
              </a:ext>
            </a:extLst>
          </p:cNvPr>
          <p:cNvSpPr/>
          <p:nvPr/>
        </p:nvSpPr>
        <p:spPr>
          <a:xfrm rot="5400000">
            <a:off x="5328999" y="1432379"/>
            <a:ext cx="1882193" cy="3381374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CD2D1913-AEB4-E0F2-D633-94CB684B2839}"/>
              </a:ext>
            </a:extLst>
          </p:cNvPr>
          <p:cNvSpPr/>
          <p:nvPr/>
        </p:nvSpPr>
        <p:spPr>
          <a:xfrm rot="5400000">
            <a:off x="8888483" y="1448898"/>
            <a:ext cx="958712" cy="3381375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0D3EAC-CD8B-5B50-A229-22ABC5967E39}"/>
                  </a:ext>
                </a:extLst>
              </p:cNvPr>
              <p:cNvSpPr txBox="1"/>
              <p:nvPr/>
            </p:nvSpPr>
            <p:spPr>
              <a:xfrm>
                <a:off x="113078" y="3712783"/>
                <a:ext cx="1563321" cy="612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src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0D3EAC-CD8B-5B50-A229-22ABC5967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8" y="3712783"/>
                <a:ext cx="1563321" cy="6120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4EA6B0-222B-7CF9-6E2B-2A6F3A954507}"/>
                  </a:ext>
                </a:extLst>
              </p:cNvPr>
              <p:cNvSpPr txBox="1"/>
              <p:nvPr/>
            </p:nvSpPr>
            <p:spPr>
              <a:xfrm>
                <a:off x="998292" y="2759416"/>
                <a:ext cx="639395" cy="6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4EA6B0-222B-7CF9-6E2B-2A6F3A954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92" y="2759416"/>
                <a:ext cx="639395" cy="668645"/>
              </a:xfrm>
              <a:prstGeom prst="rect">
                <a:avLst/>
              </a:prstGeom>
              <a:blipFill>
                <a:blip r:embed="rId3"/>
                <a:stretch>
                  <a:fillRect r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5E48DA-5053-6C5A-D67E-0C35A5195E15}"/>
                  </a:ext>
                </a:extLst>
              </p:cNvPr>
              <p:cNvSpPr txBox="1"/>
              <p:nvPr/>
            </p:nvSpPr>
            <p:spPr>
              <a:xfrm>
                <a:off x="11174047" y="2759417"/>
                <a:ext cx="1056529" cy="6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5E48DA-5053-6C5A-D67E-0C35A5195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4047" y="2759417"/>
                <a:ext cx="1056529" cy="668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10B529-3C02-FA3C-2CDD-05794AB1164B}"/>
                  </a:ext>
                </a:extLst>
              </p:cNvPr>
              <p:cNvSpPr txBox="1"/>
              <p:nvPr/>
            </p:nvSpPr>
            <p:spPr>
              <a:xfrm>
                <a:off x="9677401" y="3838103"/>
                <a:ext cx="2053330" cy="613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10B529-3C02-FA3C-2CDD-05794AB11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401" y="3838103"/>
                <a:ext cx="2053330" cy="6135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DC2B83-54CE-958B-EB8A-46AB89CD2BBA}"/>
                  </a:ext>
                </a:extLst>
              </p:cNvPr>
              <p:cNvSpPr txBox="1"/>
              <p:nvPr/>
            </p:nvSpPr>
            <p:spPr>
              <a:xfrm>
                <a:off x="1676399" y="4533421"/>
                <a:ext cx="8407731" cy="562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in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duct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branch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out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out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out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Atkinson Hyperlegible" pitchFamily="50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DC2B83-54CE-958B-EB8A-46AB89CD2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99" y="4533421"/>
                <a:ext cx="8407731" cy="562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175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93C57-2D83-D3EA-BA4F-28C40B18D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3197-E9F4-C543-610B-B86E2F1BD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performance metrics from transfer matrix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46150-29E9-A945-790A-C87B8A14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2E6CC-0629-C7F3-1FA0-92A31D8B0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3E3CA2-4633-B53A-CF6F-9CEF5E33A719}"/>
                  </a:ext>
                </a:extLst>
              </p:cNvPr>
              <p:cNvSpPr txBox="1"/>
              <p:nvPr/>
            </p:nvSpPr>
            <p:spPr>
              <a:xfrm>
                <a:off x="539477" y="1422087"/>
                <a:ext cx="7588103" cy="1123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IL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=10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3E3CA2-4633-B53A-CF6F-9CEF5E33A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77" y="1422087"/>
                <a:ext cx="7588103" cy="11231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B8F2D9-292A-9856-05D1-C425B9155C3C}"/>
                  </a:ext>
                </a:extLst>
              </p:cNvPr>
              <p:cNvSpPr txBox="1"/>
              <p:nvPr/>
            </p:nvSpPr>
            <p:spPr>
              <a:xfrm>
                <a:off x="539477" y="3048691"/>
                <a:ext cx="4510274" cy="958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IL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=20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̃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B8F2D9-292A-9856-05D1-C425B9155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77" y="3048691"/>
                <a:ext cx="4510274" cy="958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007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F0914-44F9-BCAE-413E-1268346CC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E731F-32DA-7B19-99D7-5ACEB7DD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CBB01-E983-5961-22D8-2F2D9B241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22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B9A624-172D-5DD9-DBFC-0FEB6EAAD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21169" cy="63445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0"/>
            <a:ext cx="836416" cy="673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15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89E89-3416-C4F5-9A7D-4764CB01F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5F9A-52BF-6783-1F24-ECA31A89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acoustic horn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08E8F-319F-8C27-D779-5E5A6E17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1515D-A477-482D-D261-5BB85845C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3</a:t>
            </a:fld>
            <a:endParaRPr lang="en-US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1BC7A92C-4AA7-D38C-E49F-D3F6A87DA7B8}"/>
              </a:ext>
            </a:extLst>
          </p:cNvPr>
          <p:cNvSpPr/>
          <p:nvPr/>
        </p:nvSpPr>
        <p:spPr>
          <a:xfrm rot="5400000">
            <a:off x="1246217" y="98083"/>
            <a:ext cx="291955" cy="2092411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08C0C1-0E11-6CA7-3097-4C690B507242}"/>
                  </a:ext>
                </a:extLst>
              </p:cNvPr>
              <p:cNvSpPr txBox="1"/>
              <p:nvPr/>
            </p:nvSpPr>
            <p:spPr>
              <a:xfrm>
                <a:off x="26290" y="1234372"/>
                <a:ext cx="639395" cy="6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08C0C1-0E11-6CA7-3097-4C690B507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0" y="1234372"/>
                <a:ext cx="639395" cy="668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EF955E-D28D-500E-A2CD-56F4BB693EE5}"/>
                  </a:ext>
                </a:extLst>
              </p:cNvPr>
              <p:cNvSpPr txBox="1"/>
              <p:nvPr/>
            </p:nvSpPr>
            <p:spPr>
              <a:xfrm>
                <a:off x="6967971" y="1125858"/>
                <a:ext cx="1056529" cy="6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EF955E-D28D-500E-A2CD-56F4BB693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971" y="1125858"/>
                <a:ext cx="1056529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73081B7-1724-7C76-25D3-5CCC1334E4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5690039"/>
                  </p:ext>
                </p:extLst>
              </p:nvPr>
            </p:nvGraphicFramePr>
            <p:xfrm>
              <a:off x="242753" y="3192669"/>
              <a:ext cx="5328659" cy="1539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8176">
                      <a:extLst>
                        <a:ext uri="{9D8B030D-6E8A-4147-A177-3AD203B41FA5}">
                          <a16:colId xmlns:a16="http://schemas.microsoft.com/office/drawing/2014/main" val="296080726"/>
                        </a:ext>
                      </a:extLst>
                    </a:gridCol>
                    <a:gridCol w="2880483">
                      <a:extLst>
                        <a:ext uri="{9D8B030D-6E8A-4147-A177-3AD203B41FA5}">
                          <a16:colId xmlns:a16="http://schemas.microsoft.com/office/drawing/2014/main" val="768703773"/>
                        </a:ext>
                      </a:extLst>
                    </a:gridCol>
                  </a:tblGrid>
                  <a:tr h="430004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Element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Transition matrix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6207598"/>
                      </a:ext>
                    </a:extLst>
                  </a:tr>
                  <a:tr h="110983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Duct segment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  <m:brk m:alnAt="7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c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𝑘𝐿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𝑘𝐿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𝑘𝐿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𝑘𝐿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400" dirty="0">
                            <a:latin typeface="Atkinson Hyperlegible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7488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73081B7-1724-7C76-25D3-5CCC1334E4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5690039"/>
                  </p:ext>
                </p:extLst>
              </p:nvPr>
            </p:nvGraphicFramePr>
            <p:xfrm>
              <a:off x="242753" y="3192669"/>
              <a:ext cx="5328659" cy="1539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8176">
                      <a:extLst>
                        <a:ext uri="{9D8B030D-6E8A-4147-A177-3AD203B41FA5}">
                          <a16:colId xmlns:a16="http://schemas.microsoft.com/office/drawing/2014/main" val="296080726"/>
                        </a:ext>
                      </a:extLst>
                    </a:gridCol>
                    <a:gridCol w="2880483">
                      <a:extLst>
                        <a:ext uri="{9D8B030D-6E8A-4147-A177-3AD203B41FA5}">
                          <a16:colId xmlns:a16="http://schemas.microsoft.com/office/drawing/2014/main" val="768703773"/>
                        </a:ext>
                      </a:extLst>
                    </a:gridCol>
                  </a:tblGrid>
                  <a:tr h="430004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Element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Transition matrix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6207598"/>
                      </a:ext>
                    </a:extLst>
                  </a:tr>
                  <a:tr h="110983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Duct segment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5201" t="-40984" r="-634" b="-1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74880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DEB425-D0B6-5EC4-BA7F-B014C2055D8D}"/>
                  </a:ext>
                </a:extLst>
              </p:cNvPr>
              <p:cNvSpPr txBox="1"/>
              <p:nvPr/>
            </p:nvSpPr>
            <p:spPr>
              <a:xfrm>
                <a:off x="202868" y="2493310"/>
                <a:ext cx="8407731" cy="562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out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out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dirty="0">
                    <a:latin typeface="Atkinson Hyperlegible" pitchFamily="50" charset="0"/>
                  </a:rPr>
                  <a:t>  Matrices numbered outlet to inlet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DEB425-D0B6-5EC4-BA7F-B014C2055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68" y="2493310"/>
                <a:ext cx="8407731" cy="562270"/>
              </a:xfrm>
              <a:prstGeom prst="rect">
                <a:avLst/>
              </a:prstGeom>
              <a:blipFill>
                <a:blip r:embed="rId5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6B150C-845D-AEA0-D965-2268E4A01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0002" y="136525"/>
            <a:ext cx="3911957" cy="342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587D72-896F-026C-53AB-A81882379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86" y="3686739"/>
            <a:ext cx="3357684" cy="2606086"/>
          </a:xfrm>
          <a:prstGeom prst="rect">
            <a:avLst/>
          </a:prstGeom>
        </p:spPr>
      </p:pic>
      <p:sp>
        <p:nvSpPr>
          <p:cNvPr id="6" name="Cylinder 5">
            <a:extLst>
              <a:ext uri="{FF2B5EF4-FFF2-40B4-BE49-F238E27FC236}">
                <a16:creationId xmlns:a16="http://schemas.microsoft.com/office/drawing/2014/main" id="{0855D605-95AD-EF4E-308D-EAA098C0DB1C}"/>
              </a:ext>
            </a:extLst>
          </p:cNvPr>
          <p:cNvSpPr/>
          <p:nvPr/>
        </p:nvSpPr>
        <p:spPr>
          <a:xfrm rot="5400000">
            <a:off x="2804864" y="448038"/>
            <a:ext cx="471129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62EE24FE-3531-8DC4-3012-24639F8CBEFB}"/>
              </a:ext>
            </a:extLst>
          </p:cNvPr>
          <p:cNvSpPr/>
          <p:nvPr/>
        </p:nvSpPr>
        <p:spPr>
          <a:xfrm rot="5400000">
            <a:off x="3864275" y="444740"/>
            <a:ext cx="562269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54D08F1F-5347-1C3A-7BE4-1EDA483F9209}"/>
              </a:ext>
            </a:extLst>
          </p:cNvPr>
          <p:cNvSpPr/>
          <p:nvPr/>
        </p:nvSpPr>
        <p:spPr>
          <a:xfrm rot="5400000">
            <a:off x="4347681" y="444740"/>
            <a:ext cx="683302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9B010F2F-C433-0924-E0C2-97CA0A4CC6D0}"/>
              </a:ext>
            </a:extLst>
          </p:cNvPr>
          <p:cNvSpPr/>
          <p:nvPr/>
        </p:nvSpPr>
        <p:spPr>
          <a:xfrm rot="5400000">
            <a:off x="4746332" y="450577"/>
            <a:ext cx="848497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E4D14D9C-F37B-2E9C-D900-B1402CA4C4BF}"/>
              </a:ext>
            </a:extLst>
          </p:cNvPr>
          <p:cNvSpPr/>
          <p:nvPr/>
        </p:nvSpPr>
        <p:spPr>
          <a:xfrm rot="5400000">
            <a:off x="5002577" y="464687"/>
            <a:ext cx="1216114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38CA45FF-2041-30CD-95E4-58DEDF8D98AE}"/>
              </a:ext>
            </a:extLst>
          </p:cNvPr>
          <p:cNvSpPr/>
          <p:nvPr/>
        </p:nvSpPr>
        <p:spPr>
          <a:xfrm rot="5400000">
            <a:off x="5290229" y="476734"/>
            <a:ext cx="1626686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CD95C5-CD4E-D46C-95BD-B64050F040EB}"/>
                  </a:ext>
                </a:extLst>
              </p:cNvPr>
              <p:cNvSpPr txBox="1"/>
              <p:nvPr/>
            </p:nvSpPr>
            <p:spPr>
              <a:xfrm>
                <a:off x="5625777" y="2034191"/>
                <a:ext cx="955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CD95C5-CD4E-D46C-95BD-B64050F04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777" y="2034191"/>
                <a:ext cx="9555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532E8C-CEC0-6A86-7DBB-7D66F463CCC2}"/>
                  </a:ext>
                </a:extLst>
              </p:cNvPr>
              <p:cNvSpPr txBox="1"/>
              <p:nvPr/>
            </p:nvSpPr>
            <p:spPr>
              <a:xfrm>
                <a:off x="4761378" y="1819943"/>
                <a:ext cx="955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532E8C-CEC0-6A86-7DBB-7D66F463C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378" y="1819943"/>
                <a:ext cx="9555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847318-D8A7-0ED5-72ED-C3B7240B448E}"/>
                  </a:ext>
                </a:extLst>
              </p:cNvPr>
              <p:cNvSpPr txBox="1"/>
              <p:nvPr/>
            </p:nvSpPr>
            <p:spPr>
              <a:xfrm>
                <a:off x="4283583" y="1582542"/>
                <a:ext cx="955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847318-D8A7-0ED5-72ED-C3B7240B4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583" y="1582542"/>
                <a:ext cx="95558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05231E-ACC3-4739-72FB-7057C0116B7E}"/>
                  </a:ext>
                </a:extLst>
              </p:cNvPr>
              <p:cNvSpPr txBox="1"/>
              <p:nvPr/>
            </p:nvSpPr>
            <p:spPr>
              <a:xfrm>
                <a:off x="947526" y="1420616"/>
                <a:ext cx="955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05231E-ACC3-4739-72FB-7057C0116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26" y="1420616"/>
                <a:ext cx="95558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BD1179-A22B-6580-705A-4F1C5768226A}"/>
                  </a:ext>
                </a:extLst>
              </p:cNvPr>
              <p:cNvSpPr txBox="1"/>
              <p:nvPr/>
            </p:nvSpPr>
            <p:spPr>
              <a:xfrm>
                <a:off x="2907083" y="1534397"/>
                <a:ext cx="955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BD1179-A22B-6580-705A-4F1C57682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083" y="1534397"/>
                <a:ext cx="95558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FF920CC3-9336-6AFC-6752-44FDA08488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7947338"/>
                  </p:ext>
                </p:extLst>
              </p:nvPr>
            </p:nvGraphicFramePr>
            <p:xfrm>
              <a:off x="242753" y="4769852"/>
              <a:ext cx="5328659" cy="1539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8176">
                      <a:extLst>
                        <a:ext uri="{9D8B030D-6E8A-4147-A177-3AD203B41FA5}">
                          <a16:colId xmlns:a16="http://schemas.microsoft.com/office/drawing/2014/main" val="296080726"/>
                        </a:ext>
                      </a:extLst>
                    </a:gridCol>
                    <a:gridCol w="2880483">
                      <a:extLst>
                        <a:ext uri="{9D8B030D-6E8A-4147-A177-3AD203B41FA5}">
                          <a16:colId xmlns:a16="http://schemas.microsoft.com/office/drawing/2014/main" val="768703773"/>
                        </a:ext>
                      </a:extLst>
                    </a:gridCol>
                  </a:tblGrid>
                  <a:tr h="430004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End condition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End impedance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6207598"/>
                      </a:ext>
                    </a:extLst>
                  </a:tr>
                  <a:tr h="110983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Open end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𝑜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400" b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=0.61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sz="1400" dirty="0"/>
                            <a:t> (</a:t>
                          </a:r>
                          <a:r>
                            <a:rPr lang="en-US" sz="1400" dirty="0" err="1"/>
                            <a:t>unflanged</a:t>
                          </a:r>
                          <a:r>
                            <a:rPr lang="en-US" sz="1400" dirty="0"/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048752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FF920CC3-9336-6AFC-6752-44FDA08488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7947338"/>
                  </p:ext>
                </p:extLst>
              </p:nvPr>
            </p:nvGraphicFramePr>
            <p:xfrm>
              <a:off x="242753" y="4769852"/>
              <a:ext cx="5328659" cy="1539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8176">
                      <a:extLst>
                        <a:ext uri="{9D8B030D-6E8A-4147-A177-3AD203B41FA5}">
                          <a16:colId xmlns:a16="http://schemas.microsoft.com/office/drawing/2014/main" val="296080726"/>
                        </a:ext>
                      </a:extLst>
                    </a:gridCol>
                    <a:gridCol w="2880483">
                      <a:extLst>
                        <a:ext uri="{9D8B030D-6E8A-4147-A177-3AD203B41FA5}">
                          <a16:colId xmlns:a16="http://schemas.microsoft.com/office/drawing/2014/main" val="768703773"/>
                        </a:ext>
                      </a:extLst>
                    </a:gridCol>
                  </a:tblGrid>
                  <a:tr h="430004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End condition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End impedance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6207598"/>
                      </a:ext>
                    </a:extLst>
                  </a:tr>
                  <a:tr h="110983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Open end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85201" t="-40984" r="-634" b="-1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8752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F01CCE-1598-F30C-AA4B-F83B441EB831}"/>
                  </a:ext>
                </a:extLst>
              </p14:cNvPr>
              <p14:cNvContentPartPr/>
              <p14:nvPr/>
            </p14:nvContentPartPr>
            <p14:xfrm>
              <a:off x="3150000" y="4971240"/>
              <a:ext cx="5081400" cy="1339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F01CCE-1598-F30C-AA4B-F83B441EB8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40640" y="4961880"/>
                <a:ext cx="5100120" cy="135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3742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FD32D-A1BD-842B-8BB7-B7207AC51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FE96C-C5E9-B47C-9B42-C2997F568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acoustic horn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91BD4-3E42-9BAF-29FF-E941E1716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DF0BB-1CC0-97EC-065B-DAA32B19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4</a:t>
            </a:fld>
            <a:endParaRPr lang="en-US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249B72CC-B678-2C31-82A2-F2E915601634}"/>
              </a:ext>
            </a:extLst>
          </p:cNvPr>
          <p:cNvSpPr/>
          <p:nvPr/>
        </p:nvSpPr>
        <p:spPr>
          <a:xfrm rot="5400000">
            <a:off x="1246217" y="98083"/>
            <a:ext cx="291955" cy="2092411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C1D749-DE17-0A03-8ACD-4FB1985E00AE}"/>
                  </a:ext>
                </a:extLst>
              </p:cNvPr>
              <p:cNvSpPr txBox="1"/>
              <p:nvPr/>
            </p:nvSpPr>
            <p:spPr>
              <a:xfrm>
                <a:off x="26290" y="1234372"/>
                <a:ext cx="639395" cy="6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C1D749-DE17-0A03-8ACD-4FB1985E0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0" y="1234372"/>
                <a:ext cx="639395" cy="668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C0CC3E-56E7-4D14-C325-454D471141AB}"/>
                  </a:ext>
                </a:extLst>
              </p:cNvPr>
              <p:cNvSpPr txBox="1"/>
              <p:nvPr/>
            </p:nvSpPr>
            <p:spPr>
              <a:xfrm>
                <a:off x="6967971" y="1125858"/>
                <a:ext cx="1056529" cy="668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C0CC3E-56E7-4D14-C325-454D47114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971" y="1125858"/>
                <a:ext cx="1056529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0E6E4B0-40BF-2A47-A5E6-7267C84AB7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2753" y="3192669"/>
              <a:ext cx="5328659" cy="1539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8176">
                      <a:extLst>
                        <a:ext uri="{9D8B030D-6E8A-4147-A177-3AD203B41FA5}">
                          <a16:colId xmlns:a16="http://schemas.microsoft.com/office/drawing/2014/main" val="296080726"/>
                        </a:ext>
                      </a:extLst>
                    </a:gridCol>
                    <a:gridCol w="2880483">
                      <a:extLst>
                        <a:ext uri="{9D8B030D-6E8A-4147-A177-3AD203B41FA5}">
                          <a16:colId xmlns:a16="http://schemas.microsoft.com/office/drawing/2014/main" val="768703773"/>
                        </a:ext>
                      </a:extLst>
                    </a:gridCol>
                  </a:tblGrid>
                  <a:tr h="430004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Element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Transition matrix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6207598"/>
                      </a:ext>
                    </a:extLst>
                  </a:tr>
                  <a:tr h="110983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Duct segment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  <m:brk m:alnAt="7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c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𝑘𝐿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𝑘𝐿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𝑘𝐿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𝑘𝐿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400" dirty="0">
                            <a:latin typeface="Atkinson Hyperlegible" pitchFamily="50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7488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0E6E4B0-40BF-2A47-A5E6-7267C84AB7D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2753" y="3192669"/>
              <a:ext cx="5328659" cy="1539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8176">
                      <a:extLst>
                        <a:ext uri="{9D8B030D-6E8A-4147-A177-3AD203B41FA5}">
                          <a16:colId xmlns:a16="http://schemas.microsoft.com/office/drawing/2014/main" val="296080726"/>
                        </a:ext>
                      </a:extLst>
                    </a:gridCol>
                    <a:gridCol w="2880483">
                      <a:extLst>
                        <a:ext uri="{9D8B030D-6E8A-4147-A177-3AD203B41FA5}">
                          <a16:colId xmlns:a16="http://schemas.microsoft.com/office/drawing/2014/main" val="768703773"/>
                        </a:ext>
                      </a:extLst>
                    </a:gridCol>
                  </a:tblGrid>
                  <a:tr h="430004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Element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Transition matrix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6207598"/>
                      </a:ext>
                    </a:extLst>
                  </a:tr>
                  <a:tr h="110983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Duct segment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5201" t="-40984" r="-634" b="-1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74880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Cylinder 5">
            <a:extLst>
              <a:ext uri="{FF2B5EF4-FFF2-40B4-BE49-F238E27FC236}">
                <a16:creationId xmlns:a16="http://schemas.microsoft.com/office/drawing/2014/main" id="{F069D0EB-FE85-5599-E887-44F4D8B78B8F}"/>
              </a:ext>
            </a:extLst>
          </p:cNvPr>
          <p:cNvSpPr/>
          <p:nvPr/>
        </p:nvSpPr>
        <p:spPr>
          <a:xfrm rot="5400000">
            <a:off x="2804864" y="448038"/>
            <a:ext cx="471129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5F283439-3EA5-6364-86A4-660736381AC0}"/>
              </a:ext>
            </a:extLst>
          </p:cNvPr>
          <p:cNvSpPr/>
          <p:nvPr/>
        </p:nvSpPr>
        <p:spPr>
          <a:xfrm rot="5400000">
            <a:off x="3864275" y="444740"/>
            <a:ext cx="562269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4522BFBC-D10A-CCD7-0A8D-0F193EA50D02}"/>
              </a:ext>
            </a:extLst>
          </p:cNvPr>
          <p:cNvSpPr/>
          <p:nvPr/>
        </p:nvSpPr>
        <p:spPr>
          <a:xfrm rot="5400000">
            <a:off x="4347681" y="444740"/>
            <a:ext cx="683302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50DC5592-C27B-4C39-36DB-9DAAA2E59C68}"/>
              </a:ext>
            </a:extLst>
          </p:cNvPr>
          <p:cNvSpPr/>
          <p:nvPr/>
        </p:nvSpPr>
        <p:spPr>
          <a:xfrm rot="5400000">
            <a:off x="4746332" y="450577"/>
            <a:ext cx="848497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69969E22-2AC2-4F4E-0037-5F43FD849635}"/>
              </a:ext>
            </a:extLst>
          </p:cNvPr>
          <p:cNvSpPr/>
          <p:nvPr/>
        </p:nvSpPr>
        <p:spPr>
          <a:xfrm rot="5400000">
            <a:off x="5002577" y="464687"/>
            <a:ext cx="1216114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29A5F2C9-4257-2538-1DB4-0E0A26E7924E}"/>
              </a:ext>
            </a:extLst>
          </p:cNvPr>
          <p:cNvSpPr/>
          <p:nvPr/>
        </p:nvSpPr>
        <p:spPr>
          <a:xfrm rot="5400000">
            <a:off x="5290229" y="476734"/>
            <a:ext cx="1626686" cy="139909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54470A-122B-60A1-57D6-E13103E08C09}"/>
                  </a:ext>
                </a:extLst>
              </p:cNvPr>
              <p:cNvSpPr txBox="1"/>
              <p:nvPr/>
            </p:nvSpPr>
            <p:spPr>
              <a:xfrm>
                <a:off x="5625777" y="2034191"/>
                <a:ext cx="955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54470A-122B-60A1-57D6-E13103E08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777" y="2034191"/>
                <a:ext cx="9555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184826-8E92-F45C-83BA-63D46AE710DE}"/>
                  </a:ext>
                </a:extLst>
              </p:cNvPr>
              <p:cNvSpPr txBox="1"/>
              <p:nvPr/>
            </p:nvSpPr>
            <p:spPr>
              <a:xfrm>
                <a:off x="4761378" y="1819943"/>
                <a:ext cx="955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184826-8E92-F45C-83BA-63D46AE71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378" y="1819943"/>
                <a:ext cx="9555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A7662-705B-B3E7-1E63-81A5002002D0}"/>
                  </a:ext>
                </a:extLst>
              </p:cNvPr>
              <p:cNvSpPr txBox="1"/>
              <p:nvPr/>
            </p:nvSpPr>
            <p:spPr>
              <a:xfrm>
                <a:off x="4283583" y="1582542"/>
                <a:ext cx="955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A7662-705B-B3E7-1E63-81A500200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583" y="1582542"/>
                <a:ext cx="95558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A8A84F-9706-4EFD-362E-9F5827B25570}"/>
                  </a:ext>
                </a:extLst>
              </p:cNvPr>
              <p:cNvSpPr txBox="1"/>
              <p:nvPr/>
            </p:nvSpPr>
            <p:spPr>
              <a:xfrm>
                <a:off x="947526" y="1420616"/>
                <a:ext cx="955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A8A84F-9706-4EFD-362E-9F5827B25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26" y="1420616"/>
                <a:ext cx="9555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D3E199-B918-1C68-90C5-E1ED2794B6E9}"/>
                  </a:ext>
                </a:extLst>
              </p:cNvPr>
              <p:cNvSpPr txBox="1"/>
              <p:nvPr/>
            </p:nvSpPr>
            <p:spPr>
              <a:xfrm>
                <a:off x="2907083" y="1534397"/>
                <a:ext cx="9555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D3E199-B918-1C68-90C5-E1ED2794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083" y="1534397"/>
                <a:ext cx="9555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D085D7C1-FFEF-1694-ACB1-C69744575A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2753" y="4769852"/>
              <a:ext cx="5328659" cy="1539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8176">
                      <a:extLst>
                        <a:ext uri="{9D8B030D-6E8A-4147-A177-3AD203B41FA5}">
                          <a16:colId xmlns:a16="http://schemas.microsoft.com/office/drawing/2014/main" val="296080726"/>
                        </a:ext>
                      </a:extLst>
                    </a:gridCol>
                    <a:gridCol w="2880483">
                      <a:extLst>
                        <a:ext uri="{9D8B030D-6E8A-4147-A177-3AD203B41FA5}">
                          <a16:colId xmlns:a16="http://schemas.microsoft.com/office/drawing/2014/main" val="768703773"/>
                        </a:ext>
                      </a:extLst>
                    </a:gridCol>
                  </a:tblGrid>
                  <a:tr h="430004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End condition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End impedance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6207598"/>
                      </a:ext>
                    </a:extLst>
                  </a:tr>
                  <a:tr h="110983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Open end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𝑜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400" b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=0.61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sz="1400" dirty="0"/>
                            <a:t> (</a:t>
                          </a:r>
                          <a:r>
                            <a:rPr lang="en-US" sz="1400" dirty="0" err="1"/>
                            <a:t>unflanged</a:t>
                          </a:r>
                          <a:r>
                            <a:rPr lang="en-US" sz="1400" dirty="0"/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048752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D085D7C1-FFEF-1694-ACB1-C69744575AD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2753" y="4769852"/>
              <a:ext cx="5328659" cy="1539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8176">
                      <a:extLst>
                        <a:ext uri="{9D8B030D-6E8A-4147-A177-3AD203B41FA5}">
                          <a16:colId xmlns:a16="http://schemas.microsoft.com/office/drawing/2014/main" val="296080726"/>
                        </a:ext>
                      </a:extLst>
                    </a:gridCol>
                    <a:gridCol w="2880483">
                      <a:extLst>
                        <a:ext uri="{9D8B030D-6E8A-4147-A177-3AD203B41FA5}">
                          <a16:colId xmlns:a16="http://schemas.microsoft.com/office/drawing/2014/main" val="768703773"/>
                        </a:ext>
                      </a:extLst>
                    </a:gridCol>
                  </a:tblGrid>
                  <a:tr h="430004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End condition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End impedance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6207598"/>
                      </a:ext>
                    </a:extLst>
                  </a:tr>
                  <a:tr h="110983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tkinson Hyperlegible" pitchFamily="50" charset="0"/>
                            </a:rPr>
                            <a:t>Open end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85201" t="-40984" r="-634" b="-1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87520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B2B5E0C7-F3B0-AE7C-B5D5-53F342F30D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7532" y="991672"/>
            <a:ext cx="6096000" cy="16088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7F1BFA-E671-F208-79FB-339DAE09A7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7532" y="2915900"/>
            <a:ext cx="6005384" cy="321717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62034D3-64AC-4F54-35C5-B7E613A42233}"/>
                  </a:ext>
                </a:extLst>
              </p14:cNvPr>
              <p14:cNvContentPartPr/>
              <p14:nvPr/>
            </p14:nvContentPartPr>
            <p14:xfrm>
              <a:off x="417600" y="231480"/>
              <a:ext cx="11519280" cy="5846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62034D3-64AC-4F54-35C5-B7E613A4223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8240" y="222120"/>
                <a:ext cx="11538000" cy="586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3620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1716D-9199-9036-7292-F8B0EC594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0BC5A6D3-1EEA-C865-65ED-CF1B646DC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7260041" cy="6210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21557D-EA81-5168-BB6D-ED12EBC6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acoustic horn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33F64-DC37-8E33-8BCF-C7EA60A3E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945F6-DDAE-FB73-2FDF-91DA494B1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748A328-418F-6132-15F3-85E5DAA41AA1}"/>
                  </a:ext>
                </a:extLst>
              </p14:cNvPr>
              <p14:cNvContentPartPr/>
              <p14:nvPr/>
            </p14:nvContentPartPr>
            <p14:xfrm>
              <a:off x="799920" y="92880"/>
              <a:ext cx="10996200" cy="6544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748A328-418F-6132-15F3-85E5DAA41A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560" y="83520"/>
                <a:ext cx="11014920" cy="656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5079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00940-74B7-0746-6186-ABDCAE712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96A63-85B4-BBE1-0F6C-5B128BA7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acoustic horn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8F156-BBDE-CF38-4AE4-61923B373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0610BF-2234-978B-8D8D-FE31F5574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341E7-CC94-8B31-BE1D-5C9955229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9" y="747793"/>
            <a:ext cx="7193390" cy="4008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DD4B99-1FA3-BFB0-C755-7F1785612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74" y="2970212"/>
            <a:ext cx="6943725" cy="33861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6C2C0A-3AF3-E879-3116-2DA6E3EDC132}"/>
                  </a:ext>
                </a:extLst>
              </p14:cNvPr>
              <p14:cNvContentPartPr/>
              <p14:nvPr/>
            </p14:nvContentPartPr>
            <p14:xfrm>
              <a:off x="861120" y="1114560"/>
              <a:ext cx="10691640" cy="1950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6C2C0A-3AF3-E879-3116-2DA6E3EDC1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760" y="1105200"/>
                <a:ext cx="10710360" cy="196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9990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D6DD0-3E18-8480-3AC5-4EAC26A52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ylinder 16">
            <a:extLst>
              <a:ext uri="{FF2B5EF4-FFF2-40B4-BE49-F238E27FC236}">
                <a16:creationId xmlns:a16="http://schemas.microsoft.com/office/drawing/2014/main" id="{BCE2A566-5B5E-AB0B-D1CB-0B656BDE7244}"/>
              </a:ext>
            </a:extLst>
          </p:cNvPr>
          <p:cNvSpPr/>
          <p:nvPr/>
        </p:nvSpPr>
        <p:spPr>
          <a:xfrm rot="5400000">
            <a:off x="5792172" y="2964651"/>
            <a:ext cx="1653137" cy="3358375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641EF-7F9B-5568-D5DB-B7F9BED0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acoustic horn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D89A1-0836-57CF-2FD2-923D53CF2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16909-4467-E125-0D42-21DCCE38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7</a:t>
            </a:fld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C14DD270-98D7-D80E-5760-B1BEEE84B6D3}"/>
              </a:ext>
            </a:extLst>
          </p:cNvPr>
          <p:cNvSpPr/>
          <p:nvPr/>
        </p:nvSpPr>
        <p:spPr>
          <a:xfrm rot="5400000">
            <a:off x="9110565" y="-121227"/>
            <a:ext cx="291955" cy="5474988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A6EA60-5967-C18B-E002-0B18AB283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52" y="456640"/>
            <a:ext cx="6010275" cy="29309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7DBF86-2A6B-0AFD-E916-A206CF27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2" y="3180385"/>
            <a:ext cx="6512739" cy="31759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93A9B0-FFEC-7AD7-5FA3-91578076025D}"/>
                  </a:ext>
                </a:extLst>
              </p14:cNvPr>
              <p14:cNvContentPartPr/>
              <p14:nvPr/>
            </p14:nvContentPartPr>
            <p14:xfrm>
              <a:off x="1326960" y="198360"/>
              <a:ext cx="10834560" cy="6222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93A9B0-FFEC-7AD7-5FA3-9157807602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7600" y="189000"/>
                <a:ext cx="10853280" cy="624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5915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A1A7A-ABBF-BC2C-2791-AAE390433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9AF7D-58BE-5C97-C76F-6BCC12B8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acoustic horn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FB225-D6CC-29B8-5176-2715D8151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D25BC-9460-D0DA-0F51-54933E712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0069A4-EED2-CE6B-5EB6-46C16281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914" y="173424"/>
            <a:ext cx="815182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4C22747-FB37-5363-95AA-FACD88FCB203}"/>
                  </a:ext>
                </a:extLst>
              </p14:cNvPr>
              <p14:cNvContentPartPr/>
              <p14:nvPr/>
            </p14:nvContentPartPr>
            <p14:xfrm>
              <a:off x="913680" y="2654640"/>
              <a:ext cx="6638400" cy="3533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4C22747-FB37-5363-95AA-FACD88FCB2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4320" y="2645280"/>
                <a:ext cx="6657120" cy="355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2444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54926-433C-5EEE-D868-6D9BBCF5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BC0FA-AC98-8A35-446B-15B80D840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side branch affect the main duct’s acoustics?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2A52A-8693-F160-9AC9-98163C53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Area changes and side branches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DD9C1-323D-CFE6-B7B5-E4B0D292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9</a:t>
            </a:fld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AC12DDA7-0584-6E72-B83E-A1930DE7C46B}"/>
              </a:ext>
            </a:extLst>
          </p:cNvPr>
          <p:cNvSpPr/>
          <p:nvPr/>
        </p:nvSpPr>
        <p:spPr>
          <a:xfrm rot="5400000">
            <a:off x="3942220" y="-989760"/>
            <a:ext cx="958712" cy="8225654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41E5B09E-651A-F15E-252B-E4AAB83CCA58}"/>
              </a:ext>
            </a:extLst>
          </p:cNvPr>
          <p:cNvSpPr/>
          <p:nvPr/>
        </p:nvSpPr>
        <p:spPr>
          <a:xfrm>
            <a:off x="3845980" y="1472343"/>
            <a:ext cx="385239" cy="1287074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0E60C02-C235-2FF3-1997-8A61C183A9CC}"/>
                  </a:ext>
                </a:extLst>
              </p14:cNvPr>
              <p14:cNvContentPartPr/>
              <p14:nvPr/>
            </p14:nvContentPartPr>
            <p14:xfrm>
              <a:off x="711360" y="636120"/>
              <a:ext cx="11425680" cy="5919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0E60C02-C235-2FF3-1997-8A61C183A9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2000" y="626760"/>
                <a:ext cx="11444400" cy="593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6800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f6cc15f7-83b3-4bda-a89a-0b314487dbf4</TitusGUID>
  <TitusMetadata xmlns="">eyJucyI6Imh0dHA6XC9cL3d3dy50aXR1cy5jb21cL25zXC9UaGUgUGVubnN5bHZhbmlhIFN0YXRlIFVuaXZlcnNpdHkiLCJwcm9wcyI6W3sibiI6IkRhdGFUeXBlIiwidmFscyI6W3sidmFsdWUiOiJOVUxMIn1dfSx7Im4iOiJBUkxQU1VCdXNpbmVzc1NlbnNpdGl2ZURpc3RyaWJ1dGlvblN0YXRlbWVudCIsInZhbHMiOltdfSx7Im4iOiJDVUkiLCJ2YWxzIjpbXX0seyJuIjoiRGlzdHJpYnV0aW9uU3RhdGVtZW50IiwidmFscyI6W119LHsibiI6IkZFRENPTiIsInZhbHMiOltdfSx7Im4iOiJSRUxUTyIsInZhbHMiOltdfV19</TitusMetadata>
</titus>
</file>

<file path=customXml/itemProps1.xml><?xml version="1.0" encoding="utf-8"?>
<ds:datastoreItem xmlns:ds="http://schemas.openxmlformats.org/officeDocument/2006/customXml" ds:itemID="{7275A86D-88DC-42D3-93F6-1675E52587DC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7975</TotalTime>
  <Words>901</Words>
  <Application>Microsoft Office PowerPoint</Application>
  <PresentationFormat>Widescreen</PresentationFormat>
  <Paragraphs>238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Atkinson Hyperlegible</vt:lpstr>
      <vt:lpstr>Calibri</vt:lpstr>
      <vt:lpstr>Cambria Math</vt:lpstr>
      <vt:lpstr>Office Theme</vt:lpstr>
      <vt:lpstr>Ducts, Mufflers, and Silencers</vt:lpstr>
      <vt:lpstr>Example: acoustic horn</vt:lpstr>
      <vt:lpstr>Example: acoustic horn</vt:lpstr>
      <vt:lpstr>Example: acoustic horn</vt:lpstr>
      <vt:lpstr>Example: acoustic horn</vt:lpstr>
      <vt:lpstr>Example: acoustic horn</vt:lpstr>
      <vt:lpstr>Example: acoustic horn</vt:lpstr>
      <vt:lpstr>Example: acoustic horn</vt:lpstr>
      <vt:lpstr>Side branches</vt:lpstr>
      <vt:lpstr>Side branches</vt:lpstr>
      <vt:lpstr>Side branch impedances</vt:lpstr>
      <vt:lpstr>Side branch impedances</vt:lpstr>
      <vt:lpstr>Calculating performance metrics from transfer matrix</vt:lpstr>
      <vt:lpstr>PowerPoint Presentation</vt:lpstr>
      <vt:lpstr>Side branch impedances</vt:lpstr>
      <vt:lpstr>Side branch impedances</vt:lpstr>
      <vt:lpstr>Side branch impedances</vt:lpstr>
      <vt:lpstr>Side branch impedances</vt:lpstr>
      <vt:lpstr>Source impedance</vt:lpstr>
      <vt:lpstr>All of the impedances act together</vt:lpstr>
      <vt:lpstr>Calculating performance metrics from transfer matrix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Ducts, Mufflers, and Silencers</dc:title>
  <dc:creator>Tyler Dare</dc:creator>
  <cp:lastModifiedBy>Dare, Tyler Patrick</cp:lastModifiedBy>
  <cp:revision>65</cp:revision>
  <dcterms:created xsi:type="dcterms:W3CDTF">2025-01-05T23:36:15Z</dcterms:created>
  <dcterms:modified xsi:type="dcterms:W3CDTF">2025-01-22T19:17:34Z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f6cc15f7-83b3-4bda-a89a-0b314487dbf4</vt:lpwstr>
  </property>
  <property fmtid="{D5CDD505-2E9C-101B-9397-08002B2CF9AE}" pid="3" name="DataType">
    <vt:lpwstr>NULL</vt:lpwstr>
  </property>
</Properties>
</file>